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  <p:sldId id="262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E9BBE-8384-45C7-A7DD-F2130536B193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A3A2C-A458-4972-84A7-98BA89C92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5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PARKING: approx. 26m x 25m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Classroom 2 is nearest a secluded car park at the rear of the building with direct access to the rentable area.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park will hold  25 cars.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Corridor approx. 6.5m x 1.5m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8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7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Path approx. 6m x 1.5m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0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1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73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6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2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7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A3A2C-A458-4972-84A7-98BA89C92E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46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5A1B-8D33-4BE2-9501-687DFAF95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St. Paul’s Catholic Primary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36173-89DA-40F5-8A9C-124B537F3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POTENTIAL TO RENT FOR 0-2 PROVISION</a:t>
            </a:r>
          </a:p>
        </p:txBody>
      </p:sp>
    </p:spTree>
    <p:extLst>
      <p:ext uri="{BB962C8B-B14F-4D97-AF65-F5344CB8AC3E}">
        <p14:creationId xmlns:p14="http://schemas.microsoft.com/office/powerpoint/2010/main" val="400728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004593" cy="743339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CLASSROOM 2:</a:t>
            </a:r>
            <a:r>
              <a:rPr lang="en-US" sz="2800" dirty="0">
                <a:latin typeface="Comic Sans MS" panose="030F0702030302020204" pitchFamily="66" charset="0"/>
              </a:rPr>
              <a:t> further photos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07C25-E91C-4B47-8A1E-FE242F91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6" y="1085188"/>
            <a:ext cx="4122478" cy="3150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51D84-E070-4B22-8C24-CB1A0358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487" y="3554691"/>
            <a:ext cx="4425381" cy="3150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D95D16-A40C-4A2E-9B5E-52E2C0D9D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244" y="496621"/>
            <a:ext cx="4469580" cy="58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004593" cy="1320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CORRIDOR 1: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Links both classrooms</a:t>
            </a:r>
            <a:r>
              <a:rPr lang="en-GB" sz="2800" dirty="0">
                <a:latin typeface="Comic Sans MS" panose="030F0702030302020204" pitchFamily="66" charset="0"/>
              </a:rPr>
              <a:t>. </a:t>
            </a:r>
            <a:r>
              <a:rPr lang="en-US" sz="2800" dirty="0">
                <a:latin typeface="Comic Sans MS" panose="030F0702030302020204" pitchFamily="66" charset="0"/>
              </a:rPr>
              <a:t>Has access to both car park and secure play area at each end.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Cupboard in corridor holds a washing machine.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Cloakroom pegs in corridor</a:t>
            </a:r>
            <a:r>
              <a:rPr lang="en-GB" sz="2800" dirty="0">
                <a:latin typeface="Comic Sans MS" panose="030F0702030302020204" pitchFamily="66" charset="0"/>
              </a:rPr>
              <a:t>. </a:t>
            </a:r>
            <a:r>
              <a:rPr lang="en-US" sz="2800" dirty="0">
                <a:latin typeface="Comic Sans MS" panose="030F0702030302020204" pitchFamily="66" charset="0"/>
              </a:rPr>
              <a:t>Two adult toilets – both with disabled access</a:t>
            </a:r>
            <a:r>
              <a:rPr lang="en-GB" sz="2800" dirty="0">
                <a:latin typeface="Comic Sans MS" panose="030F0702030302020204" pitchFamily="66" charset="0"/>
              </a:rPr>
              <a:t>. </a:t>
            </a:r>
            <a:r>
              <a:rPr lang="en-US" sz="2800" dirty="0">
                <a:latin typeface="Comic Sans MS" panose="030F0702030302020204" pitchFamily="66" charset="0"/>
              </a:rPr>
              <a:t>One with fold down baby change facility.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74CEC-71DB-41AD-B9D0-6537EF8C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64" y="2395858"/>
            <a:ext cx="2642970" cy="3529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D96AE-8380-4F25-B95E-875C40C22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12" y="2842161"/>
            <a:ext cx="2955870" cy="3931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17BE9-A1A2-45D5-8B9A-0065F3818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776" y="1888611"/>
            <a:ext cx="3311423" cy="2394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27AC0-7EB2-408B-9E75-F1730661C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169" y="1888611"/>
            <a:ext cx="3035967" cy="451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2ECAAD-288D-4D1B-BF12-AE90081EB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814" y="3445552"/>
            <a:ext cx="2436623" cy="32360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2B49AA-FB1A-4B8A-8B9E-A5D3B7FE4A74}"/>
              </a:ext>
            </a:extLst>
          </p:cNvPr>
          <p:cNvSpPr/>
          <p:nvPr/>
        </p:nvSpPr>
        <p:spPr>
          <a:xfrm>
            <a:off x="-132804" y="6118163"/>
            <a:ext cx="3305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Corridor approx. 6.5m x 1.5m</a:t>
            </a:r>
          </a:p>
        </p:txBody>
      </p:sp>
    </p:spTree>
    <p:extLst>
      <p:ext uri="{BB962C8B-B14F-4D97-AF65-F5344CB8AC3E}">
        <p14:creationId xmlns:p14="http://schemas.microsoft.com/office/powerpoint/2010/main" val="288391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919421" cy="1320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CORRIDOR 2:</a:t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Cloakroom area that could be turned into a staff area for breaks/PPA/ office etc. Large electric shutter cupboard for storage</a:t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Door into main school hall has coded lock fitted.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AB0BC-E6D9-4C3D-828B-CF0DEA664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6" y="2049451"/>
            <a:ext cx="2840286" cy="400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3AA98-27A4-46CD-9414-C8C26B3BC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315" y="2459998"/>
            <a:ext cx="3095824" cy="4341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C9719B-71B3-401C-B776-7B43506DE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3" t="-2910" r="36002" b="2910"/>
          <a:stretch/>
        </p:blipFill>
        <p:spPr>
          <a:xfrm>
            <a:off x="5682408" y="1921069"/>
            <a:ext cx="2600477" cy="3243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3F8EC-1AB8-414F-9FAF-0F91D29F0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663" y="1657493"/>
            <a:ext cx="3007986" cy="40901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55DF9D-8541-466F-AEA4-1C274B897E76}"/>
              </a:ext>
            </a:extLst>
          </p:cNvPr>
          <p:cNvSpPr/>
          <p:nvPr/>
        </p:nvSpPr>
        <p:spPr>
          <a:xfrm>
            <a:off x="5682408" y="5782270"/>
            <a:ext cx="4145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Corridor approx. 6.5m x 1.2m</a:t>
            </a:r>
          </a:p>
          <a:p>
            <a:r>
              <a:rPr lang="en-GB" dirty="0">
                <a:latin typeface="Comic Sans MS" panose="030F0702030302020204" pitchFamily="66" charset="0"/>
              </a:rPr>
              <a:t>Cloakroom space approx. 2m x 2m</a:t>
            </a:r>
          </a:p>
          <a:p>
            <a:r>
              <a:rPr lang="en-GB" dirty="0">
                <a:latin typeface="Comic Sans MS" panose="030F0702030302020204" pitchFamily="66" charset="0"/>
              </a:rPr>
              <a:t>Shutter cupboard approx. 2.5m x 2m </a:t>
            </a:r>
          </a:p>
        </p:txBody>
      </p:sp>
    </p:spTree>
    <p:extLst>
      <p:ext uri="{BB962C8B-B14F-4D97-AF65-F5344CB8AC3E}">
        <p14:creationId xmlns:p14="http://schemas.microsoft.com/office/powerpoint/2010/main" val="14611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74A-BB51-46EF-883D-C026B25F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2769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EXTERNAL AREA 1: Private car parking with 25 marked spaces. Secure, lockable gates.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48A8B-336F-4BBE-BF4A-63837951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0" y="1733909"/>
            <a:ext cx="2264238" cy="3044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5D041-7E8F-4646-8AEA-B8C23FBCD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05" y="4069142"/>
            <a:ext cx="3639498" cy="2788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B8E58-6394-4C33-BCDC-EF7CBF41B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71" y="1900425"/>
            <a:ext cx="3208664" cy="2438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04132D-CBBA-4578-A55F-EBD21342C4B5}"/>
              </a:ext>
            </a:extLst>
          </p:cNvPr>
          <p:cNvSpPr/>
          <p:nvPr/>
        </p:nvSpPr>
        <p:spPr>
          <a:xfrm>
            <a:off x="6096000" y="295946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CAR PARKING: approx. 26m x 25m</a:t>
            </a:r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Classrooms are next to a secluded car park at the rear of the building with direct access to the rentable area.</a:t>
            </a:r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Car park will hold  25 cars.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5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ENTRANCES / EXITS: Choice of two entrances/exits – one to car park and one onto Springfield Road. The latter has external gates and a pathway with a further gate.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A370-DFCA-43B0-A8AD-FDE94C75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65" y="2261726"/>
            <a:ext cx="3144333" cy="423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3901C-94F9-4A19-8169-4784F4BC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111" y="3472988"/>
            <a:ext cx="4227777" cy="314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F13A4-2E0C-49FA-9357-CA96C8A66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643" y="1838501"/>
            <a:ext cx="3676331" cy="49483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25AA6C-8F72-4BFB-89C0-22A1E563DEE7}"/>
              </a:ext>
            </a:extLst>
          </p:cNvPr>
          <p:cNvSpPr/>
          <p:nvPr/>
        </p:nvSpPr>
        <p:spPr>
          <a:xfrm>
            <a:off x="4878379" y="3011323"/>
            <a:ext cx="3493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Path approx. 6m x 1.5m</a:t>
            </a:r>
          </a:p>
        </p:txBody>
      </p:sp>
    </p:spTree>
    <p:extLst>
      <p:ext uri="{BB962C8B-B14F-4D97-AF65-F5344CB8AC3E}">
        <p14:creationId xmlns:p14="http://schemas.microsoft.com/office/powerpoint/2010/main" val="366323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66" y="17185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OUTSIDE PLAY AREA: Well developed area with fencing. Grassed area. Soft surface area. Flower bed/veg patch. Fitted play equipment – sand pit / slide / tyre climb/mud kitchen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B17E6-7879-4B5E-9BC8-FBA8978F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6" y="1750923"/>
            <a:ext cx="4018783" cy="2997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9BDEE-DA24-484D-9E42-E53AC4322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876" y="989300"/>
            <a:ext cx="2853258" cy="3786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7AE4F7-289E-4EFD-B183-F53BB10FA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187" y="1413159"/>
            <a:ext cx="4474762" cy="3334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A7871C-4FDF-4575-A9C3-B191F90A8C72}"/>
              </a:ext>
            </a:extLst>
          </p:cNvPr>
          <p:cNvSpPr/>
          <p:nvPr/>
        </p:nvSpPr>
        <p:spPr>
          <a:xfrm>
            <a:off x="648151" y="4847771"/>
            <a:ext cx="110338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Grassed area approx. 16m x 14m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Soft surface area approx. 16m x 5m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Easily accessible from both rooms is an outdoor area.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High fencing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Padlocked gate to short path that can be used to access school field. Secure padlocked gate at end of path onto Springfield Road for pedestrians to use.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8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45" y="15239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EXTERNAL STORAGE: Large self contained brick storage building with external access and locking door. Wall mountable </a:t>
            </a:r>
            <a:r>
              <a:rPr lang="en-GB" sz="2800">
                <a:latin typeface="Comic Sans MS" panose="030F0702030302020204" pitchFamily="66" charset="0"/>
              </a:rPr>
              <a:t>hose pipe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63667-61FD-4CCD-9F99-58E13878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5" y="1448578"/>
            <a:ext cx="3933576" cy="5257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2CEFB-F35E-4984-8D26-42AD4B42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240" y="2300288"/>
            <a:ext cx="3234670" cy="4405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95C1C8-BA95-4BE0-8402-2D639D2FF176}"/>
              </a:ext>
            </a:extLst>
          </p:cNvPr>
          <p:cNvSpPr/>
          <p:nvPr/>
        </p:nvSpPr>
        <p:spPr>
          <a:xfrm>
            <a:off x="4633608" y="1768278"/>
            <a:ext cx="743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Outdoor concrete storage area for large toys and equipment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3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004593" cy="88846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CLASSROOM 1: Large open space – half wet flooring / half carpet. Double doors to garden area. New boiler fitted 2025.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CB2C8-4028-4550-9E07-BBDD8194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13" y="2429903"/>
            <a:ext cx="3304554" cy="4370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4B702-C305-4C24-975A-DAC2AEDE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895" y="596630"/>
            <a:ext cx="3189262" cy="4256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47D3-FFAD-4F67-A2A0-C8271A3C3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620" y="3429000"/>
            <a:ext cx="2496793" cy="33668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32C30A-35E3-4DEC-9795-6475CC5F3839}"/>
              </a:ext>
            </a:extLst>
          </p:cNvPr>
          <p:cNvSpPr/>
          <p:nvPr/>
        </p:nvSpPr>
        <p:spPr>
          <a:xfrm>
            <a:off x="70843" y="104086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Carpet area approx. 4m x 7m</a:t>
            </a:r>
          </a:p>
          <a:p>
            <a:r>
              <a:rPr lang="en-US" dirty="0">
                <a:latin typeface="Comic Sans MS" panose="030F0702030302020204" pitchFamily="66" charset="0"/>
              </a:rPr>
              <a:t>Wet area approx. 5m x 7m</a:t>
            </a:r>
          </a:p>
          <a:p>
            <a:r>
              <a:rPr lang="en-US" dirty="0">
                <a:latin typeface="Comic Sans MS" panose="030F0702030302020204" pitchFamily="66" charset="0"/>
              </a:rPr>
              <a:t>Toilet area approx. 2.5m x 2.5m consisting of two toilets, one changing area and one sink.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Sink and counter area.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Four built in storage cupboards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One door into classroom 2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Purpose built toddler sized toilets – two cubicles and sink area.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Fold down baby changing unit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9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004593" cy="547396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CLASSROOM 1: further photos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DF87C-2B03-4EA9-B189-4AB6DA20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6" y="1172638"/>
            <a:ext cx="3577426" cy="4794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7641D-BD58-46CC-BBA2-B8D658806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990" y="1172636"/>
            <a:ext cx="3659554" cy="482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BBF87-9688-44C2-9297-A4CC244B4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287" y="1172636"/>
            <a:ext cx="3577426" cy="48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6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4C300-C4C4-4135-8D42-530CA1F2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9" y="202107"/>
            <a:ext cx="3781666" cy="277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2BA67-1443-48F9-A789-71C1B8D34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9" y="3427875"/>
            <a:ext cx="4380548" cy="3228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F20B4-CCE2-42A7-A8D0-4C31AC575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808" y="294374"/>
            <a:ext cx="2427934" cy="340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CBE55-F5F1-4FD8-9D8F-2873C99DF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313" y="3427875"/>
            <a:ext cx="2457793" cy="3367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C59BA-FC3A-4950-B29B-C4BCC61E8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202" y="159676"/>
            <a:ext cx="4572590" cy="34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590-1717-47D6-9952-31168E57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3" y="152400"/>
            <a:ext cx="11004593" cy="1320800"/>
          </a:xfrm>
        </p:spPr>
        <p:txBody>
          <a:bodyPr>
            <a:no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CLASSROOM 2:</a:t>
            </a:r>
            <a:r>
              <a:rPr lang="en-US" sz="2400" dirty="0">
                <a:latin typeface="Comic Sans MS" panose="030F0702030302020204" pitchFamily="66" charset="0"/>
              </a:rPr>
              <a:t>Large open space – all carpet.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Secure kitchen area with breakfast bar.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Kitchen has full sized cooker with oven, two sinks, dishwasher, fridge and built in storage units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DAFA6-62FC-4FBC-9BAE-45EB42C5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1" y="2303815"/>
            <a:ext cx="6117235" cy="451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CCB18-8A54-451F-8FB1-B10C882E5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34" y="1369913"/>
            <a:ext cx="4849209" cy="3584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C3658E-54F4-453C-88D1-CD82569B57C9}"/>
              </a:ext>
            </a:extLst>
          </p:cNvPr>
          <p:cNvSpPr/>
          <p:nvPr/>
        </p:nvSpPr>
        <p:spPr>
          <a:xfrm>
            <a:off x="6546980" y="5134144"/>
            <a:ext cx="3865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Carpet area </a:t>
            </a:r>
            <a:r>
              <a:rPr lang="en-GB" sz="2000" dirty="0" err="1">
                <a:latin typeface="Comic Sans MS" panose="030F0702030302020204" pitchFamily="66" charset="0"/>
              </a:rPr>
              <a:t>approx</a:t>
            </a:r>
            <a:r>
              <a:rPr lang="en-GB" sz="2000" dirty="0">
                <a:latin typeface="Comic Sans MS" panose="030F0702030302020204" pitchFamily="66" charset="0"/>
              </a:rPr>
              <a:t> 7.5m x 5m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Kitchen area approx. 2m x 4m</a:t>
            </a:r>
          </a:p>
        </p:txBody>
      </p:sp>
    </p:spTree>
    <p:extLst>
      <p:ext uri="{BB962C8B-B14F-4D97-AF65-F5344CB8AC3E}">
        <p14:creationId xmlns:p14="http://schemas.microsoft.com/office/powerpoint/2010/main" val="23082508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</TotalTime>
  <Words>491</Words>
  <Application>Microsoft Office PowerPoint</Application>
  <PresentationFormat>Widescreen</PresentationFormat>
  <Paragraphs>51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Comic Sans MS</vt:lpstr>
      <vt:lpstr>Trebuchet MS</vt:lpstr>
      <vt:lpstr>Wingdings 3</vt:lpstr>
      <vt:lpstr>Facet</vt:lpstr>
      <vt:lpstr>St. Paul’s Catholic Primary School</vt:lpstr>
      <vt:lpstr>EXTERNAL AREA 1: Private car parking with 25 marked spaces. Secure, lockable gates.</vt:lpstr>
      <vt:lpstr>ENTRANCES / EXITS: Choice of two entrances/exits – one to car park and one onto Springfield Road. The latter has external gates and a pathway with a further gate.</vt:lpstr>
      <vt:lpstr>OUTSIDE PLAY AREA: Well developed area with fencing. Grassed area. Soft surface area. Flower bed/veg patch. Fitted play equipment – sand pit / slide / tyre climb/mud kitchen</vt:lpstr>
      <vt:lpstr>EXTERNAL STORAGE: Large self contained brick storage building with external access and locking door. Wall mountable hose pipe</vt:lpstr>
      <vt:lpstr>CLASSROOM 1: Large open space – half wet flooring / half carpet. Double doors to garden area. New boiler fitted 2025.</vt:lpstr>
      <vt:lpstr>CLASSROOM 1: further photos</vt:lpstr>
      <vt:lpstr>PowerPoint Presentation</vt:lpstr>
      <vt:lpstr>CLASSROOM 2:Large open space – all carpet. Secure kitchen area with breakfast bar. Kitchen has full sized cooker with oven, two sinks, dishwasher, fridge and built in storage units</vt:lpstr>
      <vt:lpstr>CLASSROOM 2: further photos</vt:lpstr>
      <vt:lpstr>CORRIDOR 1: Links both classrooms. Has access to both car park and secure play area at each end. Cupboard in corridor holds a washing machine. Cloakroom pegs in corridor. Two adult toilets – both with disabled access. One with fold down baby change facility.</vt:lpstr>
      <vt:lpstr>CORRIDOR 2: Cloakroom area that could be turned into a staff area for breaks/PPA/ office etc. Large electric shutter cupboard for storage Door into main school hall has coded lock fitted.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Paul’s Catholic Primary School</dc:title>
  <dc:creator>Eileen Lomax</dc:creator>
  <cp:lastModifiedBy>Eileen Lomax</cp:lastModifiedBy>
  <cp:revision>13</cp:revision>
  <dcterms:created xsi:type="dcterms:W3CDTF">2025-06-02T19:31:59Z</dcterms:created>
  <dcterms:modified xsi:type="dcterms:W3CDTF">2025-11-14T19:41:09Z</dcterms:modified>
</cp:coreProperties>
</file>