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43" r:id="rId5"/>
    <p:sldId id="23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EACA1-9E6A-4185-A052-D031EAB27CAA}" v="7" dt="2026-02-10T17:24:54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B7FF5-230C-43F3-B445-0C571793EA39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B0E7-C10E-4725-A4F2-284B17E5B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35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6F751-84CC-4895-BB76-7E0632415E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97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0E8-D94F-24DC-6086-FFF808CFB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3CEAB-0E44-DD77-6213-6ECDE7029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4FF02-9507-BA40-D175-7D342EA1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F4A7-3826-4C3A-8ED6-219568A6257D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4A58F-B0CD-276A-B896-43F81233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F225A-16BB-AE03-44A4-A595D00B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B05-9C25-437A-B2EA-88B660B0D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38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BFC1-F53A-FEBE-25B8-3DD22944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D4B74-A44A-ECAF-4DED-D398C9639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E36A6-ACA4-C05D-6F04-B4469B52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F4A7-3826-4C3A-8ED6-219568A6257D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CEC80-853D-B100-3262-EA0294FD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2BCF0-BF13-71E2-29B4-176E5C67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B05-9C25-437A-B2EA-88B660B0D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62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AED41-A75E-D54E-0E95-1C645262B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67331-360C-6AB3-5F17-611951945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6C6B2-A96A-08B2-F68C-7D439F4D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F4A7-3826-4C3A-8ED6-219568A6257D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1244B-C6B9-C902-242F-3672507A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90C2A-5AC8-7C86-8569-77AE25D6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B05-9C25-437A-B2EA-88B660B0D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600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hildren throwing leaves up in the air&#10;&#10;Description automatically generated">
            <a:extLst>
              <a:ext uri="{FF2B5EF4-FFF2-40B4-BE49-F238E27FC236}">
                <a16:creationId xmlns:a16="http://schemas.microsoft.com/office/drawing/2014/main" id="{0A231190-929C-F00C-6408-ED57247C1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0137" y="0"/>
            <a:ext cx="5811863" cy="6858000"/>
          </a:xfrm>
          <a:prstGeom prst="rect">
            <a:avLst/>
          </a:prstGeom>
        </p:spPr>
      </p:pic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A9A5383-0465-A5D1-2A50-49E8675474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332" y="5868709"/>
            <a:ext cx="1392767" cy="68225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A21080-195D-0612-7837-83CA474AE1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2056" y="624111"/>
            <a:ext cx="3752258" cy="643574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buNone/>
              <a:defRPr sz="2800" b="1" i="0">
                <a:solidFill>
                  <a:srgbClr val="E15637"/>
                </a:solidFill>
                <a:latin typeface="Overpass Black" pitchFamily="2" charset="77"/>
              </a:defRPr>
            </a:lvl1pPr>
            <a:lvl2pPr marL="457200" indent="0">
              <a:buNone/>
              <a:defRPr sz="2000" b="0" i="0">
                <a:latin typeface="Overpass Medium" pitchFamily="2" charset="77"/>
              </a:defRPr>
            </a:lvl2pPr>
            <a:lvl3pPr marL="914400" indent="0">
              <a:buNone/>
              <a:defRPr sz="2000" b="0" i="0">
                <a:latin typeface="Overpass Medium" pitchFamily="2" charset="77"/>
              </a:defRPr>
            </a:lvl3pPr>
            <a:lvl4pPr marL="1371600" indent="0">
              <a:buNone/>
              <a:defRPr sz="2000" b="0" i="0">
                <a:latin typeface="Overpass Medium" pitchFamily="2" charset="77"/>
              </a:defRPr>
            </a:lvl4pPr>
            <a:lvl5pPr marL="1828800" indent="0">
              <a:buNone/>
              <a:defRPr sz="2000" b="0" i="0">
                <a:latin typeface="Overpass Medium" pitchFamily="2" charset="77"/>
              </a:defRPr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1F4C139-5317-DF93-2184-E01F74127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2057" y="1242557"/>
            <a:ext cx="4959808" cy="4756799"/>
          </a:xfrm>
        </p:spPr>
        <p:txBody>
          <a:bodyPr>
            <a:normAutofit/>
          </a:bodyPr>
          <a:lstStyle>
            <a:lvl1pPr marL="0" indent="0">
              <a:lnSpc>
                <a:spcPct val="107000"/>
              </a:lnSpc>
              <a:buNone/>
              <a:defRPr sz="2000" b="0" i="0">
                <a:latin typeface="Overpass Medium" pitchFamily="2" charset="77"/>
              </a:defRPr>
            </a:lvl1pPr>
            <a:lvl2pPr marL="457200" indent="0">
              <a:buNone/>
              <a:defRPr sz="2000" b="0" i="0">
                <a:latin typeface="Overpass Medium" pitchFamily="2" charset="77"/>
              </a:defRPr>
            </a:lvl2pPr>
            <a:lvl3pPr marL="914400" indent="0">
              <a:buNone/>
              <a:defRPr sz="2000" b="0" i="0">
                <a:latin typeface="Overpass Medium" pitchFamily="2" charset="77"/>
              </a:defRPr>
            </a:lvl3pPr>
            <a:lvl4pPr marL="1371600" indent="0">
              <a:buNone/>
              <a:defRPr sz="2000" b="0" i="0">
                <a:latin typeface="Overpass Medium" pitchFamily="2" charset="77"/>
              </a:defRPr>
            </a:lvl4pPr>
            <a:lvl5pPr marL="1828800" indent="0">
              <a:buNone/>
              <a:defRPr sz="2000" b="0" i="0">
                <a:latin typeface="Overpass Medium" pitchFamily="2" charset="77"/>
              </a:defRPr>
            </a:lvl5pPr>
          </a:lstStyle>
          <a:p>
            <a:pPr lvl="0"/>
            <a:r>
              <a:rPr lang="en-GB" err="1"/>
              <a:t>Appox</a:t>
            </a:r>
            <a:r>
              <a:rPr lang="en-GB"/>
              <a:t> 80 words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reperum</a:t>
            </a:r>
            <a:r>
              <a:rPr lang="en-GB"/>
              <a:t> </a:t>
            </a:r>
            <a:r>
              <a:rPr lang="en-GB" err="1"/>
              <a:t>fugias</a:t>
            </a:r>
            <a:r>
              <a:rPr lang="en-GB"/>
              <a:t> </a:t>
            </a:r>
            <a:r>
              <a:rPr lang="en-GB" err="1"/>
              <a:t>quatium</a:t>
            </a:r>
            <a:r>
              <a:rPr lang="en-GB"/>
              <a:t> in </a:t>
            </a:r>
            <a:r>
              <a:rPr lang="en-GB" err="1"/>
              <a:t>nonsequia</a:t>
            </a:r>
            <a:r>
              <a:rPr lang="en-GB"/>
              <a:t> </a:t>
            </a:r>
            <a:r>
              <a:rPr lang="en-GB" err="1"/>
              <a:t>plignih</a:t>
            </a:r>
            <a:r>
              <a:rPr lang="en-GB"/>
              <a:t> </a:t>
            </a:r>
            <a:r>
              <a:rPr lang="en-GB" err="1"/>
              <a:t>illabor</a:t>
            </a:r>
            <a:r>
              <a:rPr lang="en-GB"/>
              <a:t> et, </a:t>
            </a:r>
            <a:r>
              <a:rPr lang="en-GB" err="1"/>
              <a:t>officipsam</a:t>
            </a:r>
            <a:r>
              <a:rPr lang="en-GB"/>
              <a:t> </a:t>
            </a:r>
            <a:r>
              <a:rPr lang="en-GB" err="1"/>
              <a:t>sequi</a:t>
            </a:r>
            <a:r>
              <a:rPr lang="en-GB"/>
              <a:t> </a:t>
            </a:r>
            <a:r>
              <a:rPr lang="en-GB" err="1"/>
              <a:t>aborem</a:t>
            </a:r>
            <a:r>
              <a:rPr lang="en-GB"/>
              <a:t> res </a:t>
            </a:r>
            <a:r>
              <a:rPr lang="en-GB" err="1"/>
              <a:t>epudiat</a:t>
            </a:r>
            <a:r>
              <a:rPr lang="en-GB"/>
              <a:t> </a:t>
            </a:r>
            <a:r>
              <a:rPr lang="en-GB" err="1"/>
              <a:t>assimus</a:t>
            </a:r>
            <a:r>
              <a:rPr lang="en-GB"/>
              <a:t>, </a:t>
            </a:r>
            <a:r>
              <a:rPr lang="en-GB" err="1"/>
              <a:t>occup</a:t>
            </a:r>
            <a:r>
              <a:rPr lang="en-GB"/>
              <a:t> et </a:t>
            </a:r>
            <a:r>
              <a:rPr lang="en-GB" err="1"/>
              <a:t>delibus</a:t>
            </a:r>
            <a:r>
              <a:rPr lang="en-GB"/>
              <a:t> </a:t>
            </a:r>
            <a:r>
              <a:rPr lang="en-GB" err="1"/>
              <a:t>molorem</a:t>
            </a:r>
            <a:r>
              <a:rPr lang="en-GB"/>
              <a:t> is </a:t>
            </a:r>
            <a:r>
              <a:rPr lang="en-GB" err="1"/>
              <a:t>etus</a:t>
            </a:r>
            <a:r>
              <a:rPr lang="en-GB"/>
              <a:t> </a:t>
            </a:r>
            <a:r>
              <a:rPr lang="en-GB" err="1"/>
              <a:t>tatium</a:t>
            </a:r>
            <a:r>
              <a:rPr lang="en-GB"/>
              <a:t>, </a:t>
            </a:r>
            <a:r>
              <a:rPr lang="en-GB" err="1"/>
              <a:t>tem</a:t>
            </a:r>
            <a:r>
              <a:rPr lang="en-GB"/>
              <a:t> que </a:t>
            </a:r>
            <a:r>
              <a:rPr lang="en-GB" err="1"/>
              <a:t>liquias</a:t>
            </a:r>
            <a:r>
              <a:rPr lang="en-GB"/>
              <a:t> </a:t>
            </a:r>
            <a:r>
              <a:rPr lang="en-GB" err="1"/>
              <a:t>remperum</a:t>
            </a:r>
            <a:r>
              <a:rPr lang="en-GB"/>
              <a:t> </a:t>
            </a:r>
            <a:r>
              <a:rPr lang="en-GB" err="1"/>
              <a:t>lauda</a:t>
            </a:r>
            <a:r>
              <a:rPr lang="en-GB"/>
              <a:t> </a:t>
            </a:r>
            <a:r>
              <a:rPr lang="en-GB" err="1"/>
              <a:t>secerio</a:t>
            </a:r>
            <a:r>
              <a:rPr lang="en-GB"/>
              <a:t> et, </a:t>
            </a:r>
            <a:r>
              <a:rPr lang="en-GB" err="1"/>
              <a:t>officipsam</a:t>
            </a:r>
            <a:r>
              <a:rPr lang="en-GB"/>
              <a:t> </a:t>
            </a:r>
            <a:r>
              <a:rPr lang="en-GB" err="1"/>
              <a:t>sequi</a:t>
            </a:r>
            <a:r>
              <a:rPr lang="en-GB"/>
              <a:t> </a:t>
            </a:r>
            <a:r>
              <a:rPr lang="en-GB" err="1"/>
              <a:t>aborem</a:t>
            </a:r>
            <a:r>
              <a:rPr lang="en-GB"/>
              <a:t> res </a:t>
            </a:r>
            <a:r>
              <a:rPr lang="en-GB" err="1"/>
              <a:t>nsecum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et </a:t>
            </a:r>
            <a:r>
              <a:rPr lang="en-GB" err="1"/>
              <a:t>delibus</a:t>
            </a:r>
            <a:r>
              <a:rPr lang="en-GB"/>
              <a:t> </a:t>
            </a:r>
            <a:r>
              <a:rPr lang="en-GB" err="1"/>
              <a:t>molorem</a:t>
            </a:r>
            <a:r>
              <a:rPr lang="en-GB"/>
              <a:t> is </a:t>
            </a:r>
            <a:r>
              <a:rPr lang="en-GB" err="1"/>
              <a:t>etus</a:t>
            </a:r>
            <a:r>
              <a:rPr lang="en-GB"/>
              <a:t> et, </a:t>
            </a:r>
            <a:r>
              <a:rPr lang="en-GB" err="1"/>
              <a:t>offi</a:t>
            </a:r>
            <a:r>
              <a:rPr lang="en-GB"/>
              <a:t> </a:t>
            </a:r>
            <a:r>
              <a:rPr lang="en-GB" err="1"/>
              <a:t>delibus</a:t>
            </a:r>
            <a:r>
              <a:rPr lang="en-GB"/>
              <a:t> </a:t>
            </a:r>
            <a:r>
              <a:rPr lang="en-GB" err="1"/>
              <a:t>molorem</a:t>
            </a:r>
            <a:r>
              <a:rPr lang="en-GB"/>
              <a:t> is </a:t>
            </a:r>
            <a:r>
              <a:rPr lang="en-GB" err="1"/>
              <a:t>etus</a:t>
            </a:r>
            <a:r>
              <a:rPr lang="en-GB"/>
              <a:t> et, </a:t>
            </a:r>
            <a:r>
              <a:rPr lang="en-GB" err="1"/>
              <a:t>officipsam</a:t>
            </a:r>
            <a:r>
              <a:rPr lang="en-GB"/>
              <a:t> </a:t>
            </a:r>
            <a:r>
              <a:rPr lang="en-GB" err="1"/>
              <a:t>sequi</a:t>
            </a:r>
            <a:r>
              <a:rPr lang="en-GB"/>
              <a:t> </a:t>
            </a:r>
            <a:r>
              <a:rPr lang="en-GB" err="1"/>
              <a:t>aborem</a:t>
            </a:r>
            <a:r>
              <a:rPr lang="en-GB"/>
              <a:t> res </a:t>
            </a:r>
            <a:r>
              <a:rPr lang="en-GB" err="1"/>
              <a:t>cipsam</a:t>
            </a:r>
            <a:r>
              <a:rPr lang="en-GB"/>
              <a:t> </a:t>
            </a:r>
            <a:r>
              <a:rPr lang="en-GB" err="1"/>
              <a:t>sequi</a:t>
            </a:r>
            <a:r>
              <a:rPr lang="en-GB"/>
              <a:t> </a:t>
            </a:r>
            <a:r>
              <a:rPr lang="en-GB" err="1"/>
              <a:t>aborem</a:t>
            </a:r>
            <a:r>
              <a:rPr lang="en-GB"/>
              <a:t> res </a:t>
            </a:r>
            <a:r>
              <a:rPr lang="en-GB" err="1"/>
              <a:t>susa</a:t>
            </a:r>
            <a:r>
              <a:rPr lang="en-GB"/>
              <a:t> </a:t>
            </a:r>
            <a:r>
              <a:rPr lang="en-GB" err="1"/>
              <a:t>iur</a:t>
            </a:r>
            <a:r>
              <a:rPr lang="en-GB"/>
              <a:t>, </a:t>
            </a:r>
            <a:r>
              <a:rPr lang="en-GB" err="1"/>
              <a:t>odion</a:t>
            </a:r>
            <a:r>
              <a:rPr lang="en-GB"/>
              <a:t> </a:t>
            </a:r>
            <a:r>
              <a:rPr lang="en-GB" err="1"/>
              <a:t>etus</a:t>
            </a:r>
            <a:r>
              <a:rPr lang="en-GB"/>
              <a:t> </a:t>
            </a:r>
            <a:r>
              <a:rPr lang="en-GB" err="1"/>
              <a:t>tatium</a:t>
            </a:r>
            <a:r>
              <a:rPr lang="en-GB"/>
              <a:t>, </a:t>
            </a:r>
            <a:r>
              <a:rPr lang="en-GB" err="1"/>
              <a:t>tem</a:t>
            </a:r>
            <a:r>
              <a:rPr lang="en-GB"/>
              <a:t> que </a:t>
            </a:r>
            <a:r>
              <a:rPr lang="en-GB" err="1"/>
              <a:t>liquias</a:t>
            </a:r>
            <a:r>
              <a:rPr lang="en-GB"/>
              <a:t> </a:t>
            </a:r>
            <a:r>
              <a:rPr lang="en-GB" err="1"/>
              <a:t>remperum</a:t>
            </a:r>
            <a:r>
              <a:rPr lang="en-GB"/>
              <a:t> </a:t>
            </a:r>
            <a:r>
              <a:rPr lang="en-GB" err="1"/>
              <a:t>lauda</a:t>
            </a:r>
            <a:r>
              <a:rPr lang="en-GB"/>
              <a:t> </a:t>
            </a:r>
            <a:r>
              <a:rPr lang="en-GB" err="1"/>
              <a:t>secerio</a:t>
            </a:r>
            <a:r>
              <a:rPr lang="en-GB"/>
              <a:t> </a:t>
            </a:r>
            <a:r>
              <a:rPr lang="en-GB" err="1"/>
              <a:t>nsecum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et </a:t>
            </a:r>
            <a:r>
              <a:rPr lang="en-GB" err="1"/>
              <a:t>delibus</a:t>
            </a:r>
            <a:r>
              <a:rPr lang="en-GB"/>
              <a:t> </a:t>
            </a:r>
            <a:r>
              <a:rPr lang="en-GB" err="1"/>
              <a:t>molorem</a:t>
            </a:r>
            <a:r>
              <a:rPr lang="en-GB"/>
              <a:t> is </a:t>
            </a:r>
            <a:r>
              <a:rPr lang="en-GB" err="1"/>
              <a:t>etus</a:t>
            </a:r>
            <a:r>
              <a:rPr lang="en-GB"/>
              <a:t> et, </a:t>
            </a:r>
            <a:r>
              <a:rPr lang="en-GB" err="1"/>
              <a:t>officipsam</a:t>
            </a:r>
            <a:r>
              <a:rPr lang="en-GB"/>
              <a:t> </a:t>
            </a:r>
            <a:r>
              <a:rPr lang="en-GB" err="1"/>
              <a:t>sequi</a:t>
            </a:r>
            <a:r>
              <a:rPr lang="en-GB"/>
              <a:t> </a:t>
            </a:r>
            <a:r>
              <a:rPr lang="en-GB" err="1"/>
              <a:t>aborem</a:t>
            </a:r>
            <a:r>
              <a:rPr lang="en-GB"/>
              <a:t> res </a:t>
            </a:r>
          </a:p>
        </p:txBody>
      </p:sp>
    </p:spTree>
    <p:extLst>
      <p:ext uri="{BB962C8B-B14F-4D97-AF65-F5344CB8AC3E}">
        <p14:creationId xmlns:p14="http://schemas.microsoft.com/office/powerpoint/2010/main" val="2421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D9E05-9996-3745-9008-40E76E15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F43F-7D83-C5C2-9D61-450046E99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8F2D2-62A3-F900-2934-CCD42E18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F4A7-3826-4C3A-8ED6-219568A6257D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E260E-5BEF-3B1B-0E7E-9C56A4F6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714D3-0EFD-1BAC-D3CE-8CD97C34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B05-9C25-437A-B2EA-88B660B0D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4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1136-78DE-3963-F877-C4B48903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EA29-B8B1-2547-6FA7-FAFCD6098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2863B-655B-C431-07FF-E4421C68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F4A7-3826-4C3A-8ED6-219568A6257D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A0032-F6F6-8D3D-BA5B-4F9E0EEF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2C205-7C8B-D3FB-2743-19474F6A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B05-9C25-437A-B2EA-88B660B0D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4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BDC0-467C-5D55-75B5-9B53B36B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5D67-52E6-AD71-DFB1-A1E7D5891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6678F-A25E-E5B1-ECA4-B3604B699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8C6D1-BB07-9196-2203-6BE77D8B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F4A7-3826-4C3A-8ED6-219568A6257D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4E606-DD85-EA9C-F32F-1A37CFF5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25FED-78DB-B166-C1FE-ADF47A72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B05-9C25-437A-B2EA-88B660B0D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93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78F6-0895-92F1-0950-A3F6FF84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1FD4B-B60A-A3C3-8F0D-E514CF3C6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F15AA-F7C1-D5F7-F8A4-0318405F0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B30E4-6771-8CEA-DFA7-CCF2F4E18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0F282B-F1E8-E95C-A131-14DECB775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7E1000-86C6-DEC1-0E22-EAEEC7FB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F4A7-3826-4C3A-8ED6-219568A6257D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63D1B-1F19-6B26-C97B-448ACCA7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EA7C0-1C60-666E-03ED-2F445F03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B05-9C25-437A-B2EA-88B660B0D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3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35E2-D0B3-A336-6427-0F7257F2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F24CDB-8DCE-5A43-C77D-06C4B96A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F4A7-3826-4C3A-8ED6-219568A6257D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254B3-7936-60EF-D347-04C47B44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1DEF1-19D3-E947-5F61-701302E3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B05-9C25-437A-B2EA-88B660B0D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0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31F60-789F-A91F-5624-67B28561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F4A7-3826-4C3A-8ED6-219568A6257D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F8AD6-8A7D-35CB-2C4D-F4C7D5B7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4540E-FD35-A3FE-B337-01FB4518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B05-9C25-437A-B2EA-88B660B0D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06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FCB6-2B79-1B21-4E67-709FB034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ACC50-0ACD-B40C-7F8F-458D734D2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8651-2049-E4CE-EB59-A1C410E8C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F48A7-9C83-E489-091D-A20AA0DB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F4A7-3826-4C3A-8ED6-219568A6257D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852C3-AE9F-E00A-CD60-EC91C5B1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8AB89-CBBE-B0B6-D134-A7EA295F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B05-9C25-437A-B2EA-88B660B0D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8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6CFE-8F64-6F89-8191-29A31352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7B344-E627-9704-51FD-69FF04DC3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7F0D9-CC24-0F10-4AED-A1CFB7BC5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13598-560C-2FE9-B3AD-2E3EE74B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F4A7-3826-4C3A-8ED6-219568A6257D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AE92F-7CC7-524F-D456-9A77C550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D0601-2F15-EC3B-75E6-184BCDCE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B05-9C25-437A-B2EA-88B660B0D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7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7DF27-F8A1-3A6C-B583-AE9B9AAC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68B2E-7580-2406-94DA-8273DE79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72AE-2C0E-9EC1-B54A-1F995E247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21F4A7-3826-4C3A-8ED6-219568A6257D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8A7E1-4D89-7EAD-83D8-FD8907CB0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B51CE-3B5C-B0F4-7AD8-BB0DA89F0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984B05-9C25-437A-B2EA-88B660B0D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7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naturepark.org.uk/" TargetMode="External"/><Relationship Id="rId2" Type="http://schemas.openxmlformats.org/officeDocument/2006/relationships/hyperlink" Target="http://www.letsgozero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hyperlink" Target="http://www.letsgozero.org/" TargetMode="External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03483-A26B-A917-ACF0-8BB15C76A3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031" y="347886"/>
            <a:ext cx="5091544" cy="643574"/>
          </a:xfrm>
        </p:spPr>
        <p:txBody>
          <a:bodyPr/>
          <a:lstStyle/>
          <a:p>
            <a:r>
              <a:rPr lang="en-GB" dirty="0"/>
              <a:t>Climate Action Plan support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B809A-EEB3-DAA0-3A3B-2746CFD92F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030" y="1050600"/>
            <a:ext cx="5339195" cy="545951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Let’s Go Zero is the national campaign to help all education settings cut carbon, save money on their bills and make happier and healthier children. </a:t>
            </a:r>
            <a:r>
              <a:rPr lang="en-GB" dirty="0">
                <a:hlinkClick r:id="rId2"/>
              </a:rPr>
              <a:t>http://www.letsgozero.org/</a:t>
            </a:r>
            <a:endParaRPr lang="en-GB" dirty="0"/>
          </a:p>
          <a:p>
            <a:pPr fontAlgn="base"/>
            <a:r>
              <a:rPr lang="en-GB" dirty="0"/>
              <a:t>We are running free workshops with the NLLT Early Years Hub and </a:t>
            </a:r>
            <a:r>
              <a:rPr lang="en-GB" dirty="0">
                <a:hlinkClick r:id="rId3"/>
              </a:rPr>
              <a:t>National Education Nature Park</a:t>
            </a:r>
            <a:r>
              <a:rPr lang="en-GB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March 2nd 3:30-4:15pm online – Getting Started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March 9</a:t>
            </a:r>
            <a:r>
              <a:rPr lang="en-GB" baseline="30000" dirty="0"/>
              <a:t>th</a:t>
            </a:r>
            <a:r>
              <a:rPr lang="en-GB" dirty="0"/>
              <a:t> 12:30-4:00pm in person Lighthouse View Workspace</a:t>
            </a:r>
          </a:p>
          <a:p>
            <a:r>
              <a:rPr lang="en-GB" dirty="0"/>
              <a:t>You will leave these events with a completed Climate Action Plan covering all of the Department for Education pillars.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Decarbonisation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Adaptation &amp; resilience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Biodiversity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Green skills &amp; careers</a:t>
            </a:r>
          </a:p>
          <a:p>
            <a:r>
              <a:rPr lang="en-GB" dirty="0"/>
              <a:t>Plus EYFS activity ideas from the National Education Nature Park.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62290-3308-F4BA-F82D-D73F9C61C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28" y="5702213"/>
            <a:ext cx="2097104" cy="10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4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0A7F255-6BDE-274D-6917-586E491EED51}"/>
              </a:ext>
            </a:extLst>
          </p:cNvPr>
          <p:cNvSpPr/>
          <p:nvPr/>
        </p:nvSpPr>
        <p:spPr>
          <a:xfrm>
            <a:off x="1341726" y="1571108"/>
            <a:ext cx="8455771" cy="4616233"/>
          </a:xfrm>
          <a:custGeom>
            <a:avLst/>
            <a:gdLst>
              <a:gd name="connsiteX0" fmla="*/ 0 w 8382000"/>
              <a:gd name="connsiteY0" fmla="*/ 373471 h 4174150"/>
              <a:gd name="connsiteX1" fmla="*/ 2705100 w 8382000"/>
              <a:gd name="connsiteY1" fmla="*/ 154396 h 4174150"/>
              <a:gd name="connsiteX2" fmla="*/ 5562600 w 8382000"/>
              <a:gd name="connsiteY2" fmla="*/ 21046 h 4174150"/>
              <a:gd name="connsiteX3" fmla="*/ 8258175 w 8382000"/>
              <a:gd name="connsiteY3" fmla="*/ 611596 h 4174150"/>
              <a:gd name="connsiteX4" fmla="*/ 7305675 w 8382000"/>
              <a:gd name="connsiteY4" fmla="*/ 2211796 h 4174150"/>
              <a:gd name="connsiteX5" fmla="*/ 4305300 w 8382000"/>
              <a:gd name="connsiteY5" fmla="*/ 2278471 h 4174150"/>
              <a:gd name="connsiteX6" fmla="*/ 923925 w 8382000"/>
              <a:gd name="connsiteY6" fmla="*/ 2278471 h 4174150"/>
              <a:gd name="connsiteX7" fmla="*/ 1181100 w 8382000"/>
              <a:gd name="connsiteY7" fmla="*/ 3973921 h 4174150"/>
              <a:gd name="connsiteX8" fmla="*/ 4857750 w 8382000"/>
              <a:gd name="connsiteY8" fmla="*/ 4145371 h 4174150"/>
              <a:gd name="connsiteX9" fmla="*/ 8382000 w 8382000"/>
              <a:gd name="connsiteY9" fmla="*/ 4012021 h 4174150"/>
              <a:gd name="connsiteX10" fmla="*/ 8382000 w 8382000"/>
              <a:gd name="connsiteY10" fmla="*/ 4012021 h 4174150"/>
              <a:gd name="connsiteX0" fmla="*/ 0 w 8382000"/>
              <a:gd name="connsiteY0" fmla="*/ 371682 h 4172361"/>
              <a:gd name="connsiteX1" fmla="*/ 2705100 w 8382000"/>
              <a:gd name="connsiteY1" fmla="*/ 152607 h 4172361"/>
              <a:gd name="connsiteX2" fmla="*/ 5562600 w 8382000"/>
              <a:gd name="connsiteY2" fmla="*/ 19257 h 4172361"/>
              <a:gd name="connsiteX3" fmla="*/ 8239125 w 8382000"/>
              <a:gd name="connsiteY3" fmla="*/ 581232 h 4172361"/>
              <a:gd name="connsiteX4" fmla="*/ 7305675 w 8382000"/>
              <a:gd name="connsiteY4" fmla="*/ 2210007 h 4172361"/>
              <a:gd name="connsiteX5" fmla="*/ 4305300 w 8382000"/>
              <a:gd name="connsiteY5" fmla="*/ 2276682 h 4172361"/>
              <a:gd name="connsiteX6" fmla="*/ 923925 w 8382000"/>
              <a:gd name="connsiteY6" fmla="*/ 2276682 h 4172361"/>
              <a:gd name="connsiteX7" fmla="*/ 1181100 w 8382000"/>
              <a:gd name="connsiteY7" fmla="*/ 3972132 h 4172361"/>
              <a:gd name="connsiteX8" fmla="*/ 4857750 w 8382000"/>
              <a:gd name="connsiteY8" fmla="*/ 4143582 h 4172361"/>
              <a:gd name="connsiteX9" fmla="*/ 8382000 w 8382000"/>
              <a:gd name="connsiteY9" fmla="*/ 4010232 h 4172361"/>
              <a:gd name="connsiteX10" fmla="*/ 8382000 w 8382000"/>
              <a:gd name="connsiteY10" fmla="*/ 4010232 h 4172361"/>
              <a:gd name="connsiteX0" fmla="*/ 0 w 8572423"/>
              <a:gd name="connsiteY0" fmla="*/ 371682 h 4172361"/>
              <a:gd name="connsiteX1" fmla="*/ 2705100 w 8572423"/>
              <a:gd name="connsiteY1" fmla="*/ 152607 h 4172361"/>
              <a:gd name="connsiteX2" fmla="*/ 5562600 w 8572423"/>
              <a:gd name="connsiteY2" fmla="*/ 19257 h 4172361"/>
              <a:gd name="connsiteX3" fmla="*/ 8239125 w 8572423"/>
              <a:gd name="connsiteY3" fmla="*/ 581232 h 4172361"/>
              <a:gd name="connsiteX4" fmla="*/ 8429625 w 8572423"/>
              <a:gd name="connsiteY4" fmla="*/ 1762332 h 4172361"/>
              <a:gd name="connsiteX5" fmla="*/ 7305675 w 8572423"/>
              <a:gd name="connsiteY5" fmla="*/ 2210007 h 4172361"/>
              <a:gd name="connsiteX6" fmla="*/ 4305300 w 8572423"/>
              <a:gd name="connsiteY6" fmla="*/ 2276682 h 4172361"/>
              <a:gd name="connsiteX7" fmla="*/ 923925 w 8572423"/>
              <a:gd name="connsiteY7" fmla="*/ 2276682 h 4172361"/>
              <a:gd name="connsiteX8" fmla="*/ 1181100 w 8572423"/>
              <a:gd name="connsiteY8" fmla="*/ 3972132 h 4172361"/>
              <a:gd name="connsiteX9" fmla="*/ 4857750 w 8572423"/>
              <a:gd name="connsiteY9" fmla="*/ 4143582 h 4172361"/>
              <a:gd name="connsiteX10" fmla="*/ 8382000 w 8572423"/>
              <a:gd name="connsiteY10" fmla="*/ 4010232 h 4172361"/>
              <a:gd name="connsiteX11" fmla="*/ 8382000 w 8572423"/>
              <a:gd name="connsiteY11" fmla="*/ 4010232 h 4172361"/>
              <a:gd name="connsiteX0" fmla="*/ 0 w 8572423"/>
              <a:gd name="connsiteY0" fmla="*/ 371682 h 4172361"/>
              <a:gd name="connsiteX1" fmla="*/ 2705100 w 8572423"/>
              <a:gd name="connsiteY1" fmla="*/ 152607 h 4172361"/>
              <a:gd name="connsiteX2" fmla="*/ 5562600 w 8572423"/>
              <a:gd name="connsiteY2" fmla="*/ 19257 h 4172361"/>
              <a:gd name="connsiteX3" fmla="*/ 8239125 w 8572423"/>
              <a:gd name="connsiteY3" fmla="*/ 581232 h 4172361"/>
              <a:gd name="connsiteX4" fmla="*/ 8429625 w 8572423"/>
              <a:gd name="connsiteY4" fmla="*/ 1762332 h 4172361"/>
              <a:gd name="connsiteX5" fmla="*/ 7305675 w 8572423"/>
              <a:gd name="connsiteY5" fmla="*/ 2210007 h 4172361"/>
              <a:gd name="connsiteX6" fmla="*/ 4305300 w 8572423"/>
              <a:gd name="connsiteY6" fmla="*/ 2276682 h 4172361"/>
              <a:gd name="connsiteX7" fmla="*/ 923925 w 8572423"/>
              <a:gd name="connsiteY7" fmla="*/ 2276682 h 4172361"/>
              <a:gd name="connsiteX8" fmla="*/ 1181100 w 8572423"/>
              <a:gd name="connsiteY8" fmla="*/ 3972132 h 4172361"/>
              <a:gd name="connsiteX9" fmla="*/ 4857750 w 8572423"/>
              <a:gd name="connsiteY9" fmla="*/ 4143582 h 4172361"/>
              <a:gd name="connsiteX10" fmla="*/ 8382000 w 8572423"/>
              <a:gd name="connsiteY10" fmla="*/ 4010232 h 4172361"/>
              <a:gd name="connsiteX11" fmla="*/ 7905750 w 8572423"/>
              <a:gd name="connsiteY11" fmla="*/ 4010232 h 4172361"/>
              <a:gd name="connsiteX0" fmla="*/ 0 w 8572423"/>
              <a:gd name="connsiteY0" fmla="*/ 371682 h 4169892"/>
              <a:gd name="connsiteX1" fmla="*/ 2705100 w 8572423"/>
              <a:gd name="connsiteY1" fmla="*/ 152607 h 4169892"/>
              <a:gd name="connsiteX2" fmla="*/ 5562600 w 8572423"/>
              <a:gd name="connsiteY2" fmla="*/ 19257 h 4169892"/>
              <a:gd name="connsiteX3" fmla="*/ 8239125 w 8572423"/>
              <a:gd name="connsiteY3" fmla="*/ 581232 h 4169892"/>
              <a:gd name="connsiteX4" fmla="*/ 8429625 w 8572423"/>
              <a:gd name="connsiteY4" fmla="*/ 1762332 h 4169892"/>
              <a:gd name="connsiteX5" fmla="*/ 7305675 w 8572423"/>
              <a:gd name="connsiteY5" fmla="*/ 2210007 h 4169892"/>
              <a:gd name="connsiteX6" fmla="*/ 4305300 w 8572423"/>
              <a:gd name="connsiteY6" fmla="*/ 2276682 h 4169892"/>
              <a:gd name="connsiteX7" fmla="*/ 923925 w 8572423"/>
              <a:gd name="connsiteY7" fmla="*/ 2276682 h 4169892"/>
              <a:gd name="connsiteX8" fmla="*/ 1181100 w 8572423"/>
              <a:gd name="connsiteY8" fmla="*/ 3972132 h 4169892"/>
              <a:gd name="connsiteX9" fmla="*/ 4857750 w 8572423"/>
              <a:gd name="connsiteY9" fmla="*/ 4143582 h 4169892"/>
              <a:gd name="connsiteX10" fmla="*/ 7924800 w 8572423"/>
              <a:gd name="connsiteY10" fmla="*/ 4048332 h 4169892"/>
              <a:gd name="connsiteX11" fmla="*/ 7905750 w 8572423"/>
              <a:gd name="connsiteY11" fmla="*/ 4010232 h 4169892"/>
              <a:gd name="connsiteX0" fmla="*/ 162030 w 7972453"/>
              <a:gd name="connsiteY0" fmla="*/ 314532 h 4169892"/>
              <a:gd name="connsiteX1" fmla="*/ 2105130 w 7972453"/>
              <a:gd name="connsiteY1" fmla="*/ 152607 h 4169892"/>
              <a:gd name="connsiteX2" fmla="*/ 4962630 w 7972453"/>
              <a:gd name="connsiteY2" fmla="*/ 19257 h 4169892"/>
              <a:gd name="connsiteX3" fmla="*/ 7639155 w 7972453"/>
              <a:gd name="connsiteY3" fmla="*/ 581232 h 4169892"/>
              <a:gd name="connsiteX4" fmla="*/ 7829655 w 7972453"/>
              <a:gd name="connsiteY4" fmla="*/ 1762332 h 4169892"/>
              <a:gd name="connsiteX5" fmla="*/ 6705705 w 7972453"/>
              <a:gd name="connsiteY5" fmla="*/ 2210007 h 4169892"/>
              <a:gd name="connsiteX6" fmla="*/ 3705330 w 7972453"/>
              <a:gd name="connsiteY6" fmla="*/ 2276682 h 4169892"/>
              <a:gd name="connsiteX7" fmla="*/ 323955 w 7972453"/>
              <a:gd name="connsiteY7" fmla="*/ 2276682 h 4169892"/>
              <a:gd name="connsiteX8" fmla="*/ 581130 w 7972453"/>
              <a:gd name="connsiteY8" fmla="*/ 3972132 h 4169892"/>
              <a:gd name="connsiteX9" fmla="*/ 4257780 w 7972453"/>
              <a:gd name="connsiteY9" fmla="*/ 4143582 h 4169892"/>
              <a:gd name="connsiteX10" fmla="*/ 7324830 w 7972453"/>
              <a:gd name="connsiteY10" fmla="*/ 4048332 h 4169892"/>
              <a:gd name="connsiteX11" fmla="*/ 7305780 w 7972453"/>
              <a:gd name="connsiteY11" fmla="*/ 4010232 h 4169892"/>
              <a:gd name="connsiteX0" fmla="*/ 247755 w 7972453"/>
              <a:gd name="connsiteY0" fmla="*/ 0 h 4550685"/>
              <a:gd name="connsiteX1" fmla="*/ 2105130 w 7972453"/>
              <a:gd name="connsiteY1" fmla="*/ 533400 h 4550685"/>
              <a:gd name="connsiteX2" fmla="*/ 4962630 w 7972453"/>
              <a:gd name="connsiteY2" fmla="*/ 400050 h 4550685"/>
              <a:gd name="connsiteX3" fmla="*/ 7639155 w 7972453"/>
              <a:gd name="connsiteY3" fmla="*/ 962025 h 4550685"/>
              <a:gd name="connsiteX4" fmla="*/ 7829655 w 7972453"/>
              <a:gd name="connsiteY4" fmla="*/ 2143125 h 4550685"/>
              <a:gd name="connsiteX5" fmla="*/ 6705705 w 7972453"/>
              <a:gd name="connsiteY5" fmla="*/ 2590800 h 4550685"/>
              <a:gd name="connsiteX6" fmla="*/ 3705330 w 7972453"/>
              <a:gd name="connsiteY6" fmla="*/ 2657475 h 4550685"/>
              <a:gd name="connsiteX7" fmla="*/ 323955 w 7972453"/>
              <a:gd name="connsiteY7" fmla="*/ 2657475 h 4550685"/>
              <a:gd name="connsiteX8" fmla="*/ 581130 w 7972453"/>
              <a:gd name="connsiteY8" fmla="*/ 4352925 h 4550685"/>
              <a:gd name="connsiteX9" fmla="*/ 4257780 w 7972453"/>
              <a:gd name="connsiteY9" fmla="*/ 4524375 h 4550685"/>
              <a:gd name="connsiteX10" fmla="*/ 7324830 w 7972453"/>
              <a:gd name="connsiteY10" fmla="*/ 4429125 h 4550685"/>
              <a:gd name="connsiteX11" fmla="*/ 7305780 w 7972453"/>
              <a:gd name="connsiteY11" fmla="*/ 4391025 h 4550685"/>
              <a:gd name="connsiteX0" fmla="*/ 247755 w 7972453"/>
              <a:gd name="connsiteY0" fmla="*/ 0 h 4550685"/>
              <a:gd name="connsiteX1" fmla="*/ 2105130 w 7972453"/>
              <a:gd name="connsiteY1" fmla="*/ 533400 h 4550685"/>
              <a:gd name="connsiteX2" fmla="*/ 4962630 w 7972453"/>
              <a:gd name="connsiteY2" fmla="*/ 400050 h 4550685"/>
              <a:gd name="connsiteX3" fmla="*/ 7639155 w 7972453"/>
              <a:gd name="connsiteY3" fmla="*/ 962025 h 4550685"/>
              <a:gd name="connsiteX4" fmla="*/ 7829655 w 7972453"/>
              <a:gd name="connsiteY4" fmla="*/ 2143125 h 4550685"/>
              <a:gd name="connsiteX5" fmla="*/ 6705705 w 7972453"/>
              <a:gd name="connsiteY5" fmla="*/ 2590800 h 4550685"/>
              <a:gd name="connsiteX6" fmla="*/ 3705330 w 7972453"/>
              <a:gd name="connsiteY6" fmla="*/ 2657475 h 4550685"/>
              <a:gd name="connsiteX7" fmla="*/ 323955 w 7972453"/>
              <a:gd name="connsiteY7" fmla="*/ 2657475 h 4550685"/>
              <a:gd name="connsiteX8" fmla="*/ 581130 w 7972453"/>
              <a:gd name="connsiteY8" fmla="*/ 4352925 h 4550685"/>
              <a:gd name="connsiteX9" fmla="*/ 4257780 w 7972453"/>
              <a:gd name="connsiteY9" fmla="*/ 4524375 h 4550685"/>
              <a:gd name="connsiteX10" fmla="*/ 7324830 w 7972453"/>
              <a:gd name="connsiteY10" fmla="*/ 4429125 h 4550685"/>
              <a:gd name="connsiteX11" fmla="*/ 7305780 w 7972453"/>
              <a:gd name="connsiteY11" fmla="*/ 4391025 h 4550685"/>
              <a:gd name="connsiteX0" fmla="*/ 247755 w 7972453"/>
              <a:gd name="connsiteY0" fmla="*/ 0 h 4550685"/>
              <a:gd name="connsiteX1" fmla="*/ 1895580 w 7972453"/>
              <a:gd name="connsiteY1" fmla="*/ 542925 h 4550685"/>
              <a:gd name="connsiteX2" fmla="*/ 4962630 w 7972453"/>
              <a:gd name="connsiteY2" fmla="*/ 400050 h 4550685"/>
              <a:gd name="connsiteX3" fmla="*/ 7639155 w 7972453"/>
              <a:gd name="connsiteY3" fmla="*/ 962025 h 4550685"/>
              <a:gd name="connsiteX4" fmla="*/ 7829655 w 7972453"/>
              <a:gd name="connsiteY4" fmla="*/ 2143125 h 4550685"/>
              <a:gd name="connsiteX5" fmla="*/ 6705705 w 7972453"/>
              <a:gd name="connsiteY5" fmla="*/ 2590800 h 4550685"/>
              <a:gd name="connsiteX6" fmla="*/ 3705330 w 7972453"/>
              <a:gd name="connsiteY6" fmla="*/ 2657475 h 4550685"/>
              <a:gd name="connsiteX7" fmla="*/ 323955 w 7972453"/>
              <a:gd name="connsiteY7" fmla="*/ 2657475 h 4550685"/>
              <a:gd name="connsiteX8" fmla="*/ 581130 w 7972453"/>
              <a:gd name="connsiteY8" fmla="*/ 4352925 h 4550685"/>
              <a:gd name="connsiteX9" fmla="*/ 4257780 w 7972453"/>
              <a:gd name="connsiteY9" fmla="*/ 4524375 h 4550685"/>
              <a:gd name="connsiteX10" fmla="*/ 7324830 w 7972453"/>
              <a:gd name="connsiteY10" fmla="*/ 4429125 h 4550685"/>
              <a:gd name="connsiteX11" fmla="*/ 7305780 w 7972453"/>
              <a:gd name="connsiteY11" fmla="*/ 4391025 h 4550685"/>
              <a:gd name="connsiteX0" fmla="*/ 247755 w 7972453"/>
              <a:gd name="connsiteY0" fmla="*/ 0 h 4550685"/>
              <a:gd name="connsiteX1" fmla="*/ 1847955 w 7972453"/>
              <a:gd name="connsiteY1" fmla="*/ 552450 h 4550685"/>
              <a:gd name="connsiteX2" fmla="*/ 4962630 w 7972453"/>
              <a:gd name="connsiteY2" fmla="*/ 400050 h 4550685"/>
              <a:gd name="connsiteX3" fmla="*/ 7639155 w 7972453"/>
              <a:gd name="connsiteY3" fmla="*/ 962025 h 4550685"/>
              <a:gd name="connsiteX4" fmla="*/ 7829655 w 7972453"/>
              <a:gd name="connsiteY4" fmla="*/ 2143125 h 4550685"/>
              <a:gd name="connsiteX5" fmla="*/ 6705705 w 7972453"/>
              <a:gd name="connsiteY5" fmla="*/ 2590800 h 4550685"/>
              <a:gd name="connsiteX6" fmla="*/ 3705330 w 7972453"/>
              <a:gd name="connsiteY6" fmla="*/ 2657475 h 4550685"/>
              <a:gd name="connsiteX7" fmla="*/ 323955 w 7972453"/>
              <a:gd name="connsiteY7" fmla="*/ 2657475 h 4550685"/>
              <a:gd name="connsiteX8" fmla="*/ 581130 w 7972453"/>
              <a:gd name="connsiteY8" fmla="*/ 4352925 h 4550685"/>
              <a:gd name="connsiteX9" fmla="*/ 4257780 w 7972453"/>
              <a:gd name="connsiteY9" fmla="*/ 4524375 h 4550685"/>
              <a:gd name="connsiteX10" fmla="*/ 7324830 w 7972453"/>
              <a:gd name="connsiteY10" fmla="*/ 4429125 h 4550685"/>
              <a:gd name="connsiteX11" fmla="*/ 7305780 w 7972453"/>
              <a:gd name="connsiteY11" fmla="*/ 4391025 h 4550685"/>
              <a:gd name="connsiteX0" fmla="*/ 247755 w 7972453"/>
              <a:gd name="connsiteY0" fmla="*/ 0 h 4550685"/>
              <a:gd name="connsiteX1" fmla="*/ 1847955 w 7972453"/>
              <a:gd name="connsiteY1" fmla="*/ 552450 h 4550685"/>
              <a:gd name="connsiteX2" fmla="*/ 4962630 w 7972453"/>
              <a:gd name="connsiteY2" fmla="*/ 400050 h 4550685"/>
              <a:gd name="connsiteX3" fmla="*/ 7639155 w 7972453"/>
              <a:gd name="connsiteY3" fmla="*/ 962025 h 4550685"/>
              <a:gd name="connsiteX4" fmla="*/ 7829655 w 7972453"/>
              <a:gd name="connsiteY4" fmla="*/ 2143125 h 4550685"/>
              <a:gd name="connsiteX5" fmla="*/ 6705705 w 7972453"/>
              <a:gd name="connsiteY5" fmla="*/ 2590800 h 4550685"/>
              <a:gd name="connsiteX6" fmla="*/ 3705330 w 7972453"/>
              <a:gd name="connsiteY6" fmla="*/ 2657475 h 4550685"/>
              <a:gd name="connsiteX7" fmla="*/ 323955 w 7972453"/>
              <a:gd name="connsiteY7" fmla="*/ 2657475 h 4550685"/>
              <a:gd name="connsiteX8" fmla="*/ 581130 w 7972453"/>
              <a:gd name="connsiteY8" fmla="*/ 4352925 h 4550685"/>
              <a:gd name="connsiteX9" fmla="*/ 4257780 w 7972453"/>
              <a:gd name="connsiteY9" fmla="*/ 4524375 h 4550685"/>
              <a:gd name="connsiteX10" fmla="*/ 7324830 w 7972453"/>
              <a:gd name="connsiteY10" fmla="*/ 4429125 h 4550685"/>
              <a:gd name="connsiteX11" fmla="*/ 7305780 w 7972453"/>
              <a:gd name="connsiteY11" fmla="*/ 4391025 h 4550685"/>
              <a:gd name="connsiteX0" fmla="*/ 247755 w 7972453"/>
              <a:gd name="connsiteY0" fmla="*/ 0 h 4550685"/>
              <a:gd name="connsiteX1" fmla="*/ 1847955 w 7972453"/>
              <a:gd name="connsiteY1" fmla="*/ 552450 h 4550685"/>
              <a:gd name="connsiteX2" fmla="*/ 4962630 w 7972453"/>
              <a:gd name="connsiteY2" fmla="*/ 400050 h 4550685"/>
              <a:gd name="connsiteX3" fmla="*/ 7639155 w 7972453"/>
              <a:gd name="connsiteY3" fmla="*/ 962025 h 4550685"/>
              <a:gd name="connsiteX4" fmla="*/ 7829655 w 7972453"/>
              <a:gd name="connsiteY4" fmla="*/ 2143125 h 4550685"/>
              <a:gd name="connsiteX5" fmla="*/ 6705705 w 7972453"/>
              <a:gd name="connsiteY5" fmla="*/ 2590800 h 4550685"/>
              <a:gd name="connsiteX6" fmla="*/ 3705330 w 7972453"/>
              <a:gd name="connsiteY6" fmla="*/ 2657475 h 4550685"/>
              <a:gd name="connsiteX7" fmla="*/ 323955 w 7972453"/>
              <a:gd name="connsiteY7" fmla="*/ 2657475 h 4550685"/>
              <a:gd name="connsiteX8" fmla="*/ 581130 w 7972453"/>
              <a:gd name="connsiteY8" fmla="*/ 4352925 h 4550685"/>
              <a:gd name="connsiteX9" fmla="*/ 4257780 w 7972453"/>
              <a:gd name="connsiteY9" fmla="*/ 4524375 h 4550685"/>
              <a:gd name="connsiteX10" fmla="*/ 7324830 w 7972453"/>
              <a:gd name="connsiteY10" fmla="*/ 4429125 h 4550685"/>
              <a:gd name="connsiteX11" fmla="*/ 7305780 w 7972453"/>
              <a:gd name="connsiteY11" fmla="*/ 4391025 h 4550685"/>
              <a:gd name="connsiteX0" fmla="*/ 247755 w 7973019"/>
              <a:gd name="connsiteY0" fmla="*/ 0 h 4550685"/>
              <a:gd name="connsiteX1" fmla="*/ 1847955 w 7973019"/>
              <a:gd name="connsiteY1" fmla="*/ 552450 h 4550685"/>
              <a:gd name="connsiteX2" fmla="*/ 4953105 w 7973019"/>
              <a:gd name="connsiteY2" fmla="*/ 676275 h 4550685"/>
              <a:gd name="connsiteX3" fmla="*/ 7639155 w 7973019"/>
              <a:gd name="connsiteY3" fmla="*/ 962025 h 4550685"/>
              <a:gd name="connsiteX4" fmla="*/ 7829655 w 7973019"/>
              <a:gd name="connsiteY4" fmla="*/ 2143125 h 4550685"/>
              <a:gd name="connsiteX5" fmla="*/ 6705705 w 7973019"/>
              <a:gd name="connsiteY5" fmla="*/ 2590800 h 4550685"/>
              <a:gd name="connsiteX6" fmla="*/ 3705330 w 7973019"/>
              <a:gd name="connsiteY6" fmla="*/ 2657475 h 4550685"/>
              <a:gd name="connsiteX7" fmla="*/ 323955 w 7973019"/>
              <a:gd name="connsiteY7" fmla="*/ 2657475 h 4550685"/>
              <a:gd name="connsiteX8" fmla="*/ 581130 w 7973019"/>
              <a:gd name="connsiteY8" fmla="*/ 4352925 h 4550685"/>
              <a:gd name="connsiteX9" fmla="*/ 4257780 w 7973019"/>
              <a:gd name="connsiteY9" fmla="*/ 4524375 h 4550685"/>
              <a:gd name="connsiteX10" fmla="*/ 7324830 w 7973019"/>
              <a:gd name="connsiteY10" fmla="*/ 4429125 h 4550685"/>
              <a:gd name="connsiteX11" fmla="*/ 7305780 w 7973019"/>
              <a:gd name="connsiteY11" fmla="*/ 4391025 h 4550685"/>
              <a:gd name="connsiteX0" fmla="*/ 247755 w 7973019"/>
              <a:gd name="connsiteY0" fmla="*/ 0 h 4550685"/>
              <a:gd name="connsiteX1" fmla="*/ 1809855 w 7973019"/>
              <a:gd name="connsiteY1" fmla="*/ 752475 h 4550685"/>
              <a:gd name="connsiteX2" fmla="*/ 4953105 w 7973019"/>
              <a:gd name="connsiteY2" fmla="*/ 676275 h 4550685"/>
              <a:gd name="connsiteX3" fmla="*/ 7639155 w 7973019"/>
              <a:gd name="connsiteY3" fmla="*/ 962025 h 4550685"/>
              <a:gd name="connsiteX4" fmla="*/ 7829655 w 7973019"/>
              <a:gd name="connsiteY4" fmla="*/ 2143125 h 4550685"/>
              <a:gd name="connsiteX5" fmla="*/ 6705705 w 7973019"/>
              <a:gd name="connsiteY5" fmla="*/ 2590800 h 4550685"/>
              <a:gd name="connsiteX6" fmla="*/ 3705330 w 7973019"/>
              <a:gd name="connsiteY6" fmla="*/ 2657475 h 4550685"/>
              <a:gd name="connsiteX7" fmla="*/ 323955 w 7973019"/>
              <a:gd name="connsiteY7" fmla="*/ 2657475 h 4550685"/>
              <a:gd name="connsiteX8" fmla="*/ 581130 w 7973019"/>
              <a:gd name="connsiteY8" fmla="*/ 4352925 h 4550685"/>
              <a:gd name="connsiteX9" fmla="*/ 4257780 w 7973019"/>
              <a:gd name="connsiteY9" fmla="*/ 4524375 h 4550685"/>
              <a:gd name="connsiteX10" fmla="*/ 7324830 w 7973019"/>
              <a:gd name="connsiteY10" fmla="*/ 4429125 h 4550685"/>
              <a:gd name="connsiteX11" fmla="*/ 7305780 w 7973019"/>
              <a:gd name="connsiteY11" fmla="*/ 4391025 h 4550685"/>
              <a:gd name="connsiteX0" fmla="*/ 247755 w 7973019"/>
              <a:gd name="connsiteY0" fmla="*/ 0 h 4550685"/>
              <a:gd name="connsiteX1" fmla="*/ 1809855 w 7973019"/>
              <a:gd name="connsiteY1" fmla="*/ 752475 h 4550685"/>
              <a:gd name="connsiteX2" fmla="*/ 4953105 w 7973019"/>
              <a:gd name="connsiteY2" fmla="*/ 676275 h 4550685"/>
              <a:gd name="connsiteX3" fmla="*/ 7639155 w 7973019"/>
              <a:gd name="connsiteY3" fmla="*/ 962025 h 4550685"/>
              <a:gd name="connsiteX4" fmla="*/ 7829655 w 7973019"/>
              <a:gd name="connsiteY4" fmla="*/ 2143125 h 4550685"/>
              <a:gd name="connsiteX5" fmla="*/ 6705705 w 7973019"/>
              <a:gd name="connsiteY5" fmla="*/ 2590800 h 4550685"/>
              <a:gd name="connsiteX6" fmla="*/ 3705330 w 7973019"/>
              <a:gd name="connsiteY6" fmla="*/ 2657475 h 4550685"/>
              <a:gd name="connsiteX7" fmla="*/ 323955 w 7973019"/>
              <a:gd name="connsiteY7" fmla="*/ 2657475 h 4550685"/>
              <a:gd name="connsiteX8" fmla="*/ 581130 w 7973019"/>
              <a:gd name="connsiteY8" fmla="*/ 4352925 h 4550685"/>
              <a:gd name="connsiteX9" fmla="*/ 4257780 w 7973019"/>
              <a:gd name="connsiteY9" fmla="*/ 4524375 h 4550685"/>
              <a:gd name="connsiteX10" fmla="*/ 7324830 w 7973019"/>
              <a:gd name="connsiteY10" fmla="*/ 4429125 h 4550685"/>
              <a:gd name="connsiteX11" fmla="*/ 7305780 w 7973019"/>
              <a:gd name="connsiteY11" fmla="*/ 4391025 h 4550685"/>
              <a:gd name="connsiteX0" fmla="*/ 247755 w 7973019"/>
              <a:gd name="connsiteY0" fmla="*/ 0 h 4550685"/>
              <a:gd name="connsiteX1" fmla="*/ 1809855 w 7973019"/>
              <a:gd name="connsiteY1" fmla="*/ 752475 h 4550685"/>
              <a:gd name="connsiteX2" fmla="*/ 4953105 w 7973019"/>
              <a:gd name="connsiteY2" fmla="*/ 676275 h 4550685"/>
              <a:gd name="connsiteX3" fmla="*/ 7639155 w 7973019"/>
              <a:gd name="connsiteY3" fmla="*/ 962025 h 4550685"/>
              <a:gd name="connsiteX4" fmla="*/ 7829655 w 7973019"/>
              <a:gd name="connsiteY4" fmla="*/ 2143125 h 4550685"/>
              <a:gd name="connsiteX5" fmla="*/ 6705705 w 7973019"/>
              <a:gd name="connsiteY5" fmla="*/ 2590800 h 4550685"/>
              <a:gd name="connsiteX6" fmla="*/ 3705330 w 7973019"/>
              <a:gd name="connsiteY6" fmla="*/ 2657475 h 4550685"/>
              <a:gd name="connsiteX7" fmla="*/ 323955 w 7973019"/>
              <a:gd name="connsiteY7" fmla="*/ 2657475 h 4550685"/>
              <a:gd name="connsiteX8" fmla="*/ 581130 w 7973019"/>
              <a:gd name="connsiteY8" fmla="*/ 4352925 h 4550685"/>
              <a:gd name="connsiteX9" fmla="*/ 4257780 w 7973019"/>
              <a:gd name="connsiteY9" fmla="*/ 4524375 h 4550685"/>
              <a:gd name="connsiteX10" fmla="*/ 7324830 w 7973019"/>
              <a:gd name="connsiteY10" fmla="*/ 4429125 h 4550685"/>
              <a:gd name="connsiteX11" fmla="*/ 7305780 w 7973019"/>
              <a:gd name="connsiteY11" fmla="*/ 4391025 h 4550685"/>
              <a:gd name="connsiteX0" fmla="*/ 274444 w 7999708"/>
              <a:gd name="connsiteY0" fmla="*/ 0 h 4584756"/>
              <a:gd name="connsiteX1" fmla="*/ 1836544 w 7999708"/>
              <a:gd name="connsiteY1" fmla="*/ 752475 h 4584756"/>
              <a:gd name="connsiteX2" fmla="*/ 4979794 w 7999708"/>
              <a:gd name="connsiteY2" fmla="*/ 676275 h 4584756"/>
              <a:gd name="connsiteX3" fmla="*/ 7665844 w 7999708"/>
              <a:gd name="connsiteY3" fmla="*/ 962025 h 4584756"/>
              <a:gd name="connsiteX4" fmla="*/ 7856344 w 7999708"/>
              <a:gd name="connsiteY4" fmla="*/ 2143125 h 4584756"/>
              <a:gd name="connsiteX5" fmla="*/ 6732394 w 7999708"/>
              <a:gd name="connsiteY5" fmla="*/ 2590800 h 4584756"/>
              <a:gd name="connsiteX6" fmla="*/ 3732019 w 7999708"/>
              <a:gd name="connsiteY6" fmla="*/ 2657475 h 4584756"/>
              <a:gd name="connsiteX7" fmla="*/ 350644 w 7999708"/>
              <a:gd name="connsiteY7" fmla="*/ 2657475 h 4584756"/>
              <a:gd name="connsiteX8" fmla="*/ 550669 w 7999708"/>
              <a:gd name="connsiteY8" fmla="*/ 4410075 h 4584756"/>
              <a:gd name="connsiteX9" fmla="*/ 4284469 w 7999708"/>
              <a:gd name="connsiteY9" fmla="*/ 4524375 h 4584756"/>
              <a:gd name="connsiteX10" fmla="*/ 7351519 w 7999708"/>
              <a:gd name="connsiteY10" fmla="*/ 4429125 h 4584756"/>
              <a:gd name="connsiteX11" fmla="*/ 7332469 w 7999708"/>
              <a:gd name="connsiteY11" fmla="*/ 4391025 h 4584756"/>
              <a:gd name="connsiteX0" fmla="*/ 253144 w 7978408"/>
              <a:gd name="connsiteY0" fmla="*/ 0 h 4608762"/>
              <a:gd name="connsiteX1" fmla="*/ 1815244 w 7978408"/>
              <a:gd name="connsiteY1" fmla="*/ 752475 h 4608762"/>
              <a:gd name="connsiteX2" fmla="*/ 4958494 w 7978408"/>
              <a:gd name="connsiteY2" fmla="*/ 676275 h 4608762"/>
              <a:gd name="connsiteX3" fmla="*/ 7644544 w 7978408"/>
              <a:gd name="connsiteY3" fmla="*/ 962025 h 4608762"/>
              <a:gd name="connsiteX4" fmla="*/ 7835044 w 7978408"/>
              <a:gd name="connsiteY4" fmla="*/ 2143125 h 4608762"/>
              <a:gd name="connsiteX5" fmla="*/ 6711094 w 7978408"/>
              <a:gd name="connsiteY5" fmla="*/ 2590800 h 4608762"/>
              <a:gd name="connsiteX6" fmla="*/ 3710719 w 7978408"/>
              <a:gd name="connsiteY6" fmla="*/ 2657475 h 4608762"/>
              <a:gd name="connsiteX7" fmla="*/ 329344 w 7978408"/>
              <a:gd name="connsiteY7" fmla="*/ 2657475 h 4608762"/>
              <a:gd name="connsiteX8" fmla="*/ 529369 w 7978408"/>
              <a:gd name="connsiteY8" fmla="*/ 4410075 h 4608762"/>
              <a:gd name="connsiteX9" fmla="*/ 4263169 w 7978408"/>
              <a:gd name="connsiteY9" fmla="*/ 4524375 h 4608762"/>
              <a:gd name="connsiteX10" fmla="*/ 7330219 w 7978408"/>
              <a:gd name="connsiteY10" fmla="*/ 4429125 h 4608762"/>
              <a:gd name="connsiteX11" fmla="*/ 7311169 w 7978408"/>
              <a:gd name="connsiteY11" fmla="*/ 4391025 h 4608762"/>
              <a:gd name="connsiteX0" fmla="*/ 278329 w 8003593"/>
              <a:gd name="connsiteY0" fmla="*/ 0 h 4581460"/>
              <a:gd name="connsiteX1" fmla="*/ 1840429 w 8003593"/>
              <a:gd name="connsiteY1" fmla="*/ 752475 h 4581460"/>
              <a:gd name="connsiteX2" fmla="*/ 4983679 w 8003593"/>
              <a:gd name="connsiteY2" fmla="*/ 676275 h 4581460"/>
              <a:gd name="connsiteX3" fmla="*/ 7669729 w 8003593"/>
              <a:gd name="connsiteY3" fmla="*/ 962025 h 4581460"/>
              <a:gd name="connsiteX4" fmla="*/ 7860229 w 8003593"/>
              <a:gd name="connsiteY4" fmla="*/ 2143125 h 4581460"/>
              <a:gd name="connsiteX5" fmla="*/ 6736279 w 8003593"/>
              <a:gd name="connsiteY5" fmla="*/ 2590800 h 4581460"/>
              <a:gd name="connsiteX6" fmla="*/ 3735904 w 8003593"/>
              <a:gd name="connsiteY6" fmla="*/ 2657475 h 4581460"/>
              <a:gd name="connsiteX7" fmla="*/ 354529 w 8003593"/>
              <a:gd name="connsiteY7" fmla="*/ 2657475 h 4581460"/>
              <a:gd name="connsiteX8" fmla="*/ 501343 w 8003593"/>
              <a:gd name="connsiteY8" fmla="*/ 4367868 h 4581460"/>
              <a:gd name="connsiteX9" fmla="*/ 4288354 w 8003593"/>
              <a:gd name="connsiteY9" fmla="*/ 4524375 h 4581460"/>
              <a:gd name="connsiteX10" fmla="*/ 7355404 w 8003593"/>
              <a:gd name="connsiteY10" fmla="*/ 4429125 h 4581460"/>
              <a:gd name="connsiteX11" fmla="*/ 7336354 w 8003593"/>
              <a:gd name="connsiteY11" fmla="*/ 4391025 h 4581460"/>
              <a:gd name="connsiteX0" fmla="*/ 305105 w 8030369"/>
              <a:gd name="connsiteY0" fmla="*/ 0 h 4620266"/>
              <a:gd name="connsiteX1" fmla="*/ 1867205 w 8030369"/>
              <a:gd name="connsiteY1" fmla="*/ 752475 h 4620266"/>
              <a:gd name="connsiteX2" fmla="*/ 5010455 w 8030369"/>
              <a:gd name="connsiteY2" fmla="*/ 676275 h 4620266"/>
              <a:gd name="connsiteX3" fmla="*/ 7696505 w 8030369"/>
              <a:gd name="connsiteY3" fmla="*/ 962025 h 4620266"/>
              <a:gd name="connsiteX4" fmla="*/ 7887005 w 8030369"/>
              <a:gd name="connsiteY4" fmla="*/ 2143125 h 4620266"/>
              <a:gd name="connsiteX5" fmla="*/ 6763055 w 8030369"/>
              <a:gd name="connsiteY5" fmla="*/ 2590800 h 4620266"/>
              <a:gd name="connsiteX6" fmla="*/ 3762680 w 8030369"/>
              <a:gd name="connsiteY6" fmla="*/ 2657475 h 4620266"/>
              <a:gd name="connsiteX7" fmla="*/ 381305 w 8030369"/>
              <a:gd name="connsiteY7" fmla="*/ 2657475 h 4620266"/>
              <a:gd name="connsiteX8" fmla="*/ 474908 w 8030369"/>
              <a:gd name="connsiteY8" fmla="*/ 4426958 h 4620266"/>
              <a:gd name="connsiteX9" fmla="*/ 4315130 w 8030369"/>
              <a:gd name="connsiteY9" fmla="*/ 4524375 h 4620266"/>
              <a:gd name="connsiteX10" fmla="*/ 7382180 w 8030369"/>
              <a:gd name="connsiteY10" fmla="*/ 4429125 h 4620266"/>
              <a:gd name="connsiteX11" fmla="*/ 7363130 w 8030369"/>
              <a:gd name="connsiteY11" fmla="*/ 4391025 h 462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30369" h="4620266">
                <a:moveTo>
                  <a:pt x="305105" y="0"/>
                </a:moveTo>
                <a:cubicBezTo>
                  <a:pt x="447980" y="863600"/>
                  <a:pt x="1209980" y="708025"/>
                  <a:pt x="1867205" y="752475"/>
                </a:cubicBezTo>
                <a:cubicBezTo>
                  <a:pt x="2813355" y="693737"/>
                  <a:pt x="4038905" y="641350"/>
                  <a:pt x="5010455" y="676275"/>
                </a:cubicBezTo>
                <a:cubicBezTo>
                  <a:pt x="5982005" y="711200"/>
                  <a:pt x="7217080" y="717550"/>
                  <a:pt x="7696505" y="962025"/>
                </a:cubicBezTo>
                <a:cubicBezTo>
                  <a:pt x="8175930" y="1206500"/>
                  <a:pt x="8042580" y="1871662"/>
                  <a:pt x="7887005" y="2143125"/>
                </a:cubicBezTo>
                <a:cubicBezTo>
                  <a:pt x="7731430" y="2414588"/>
                  <a:pt x="7450442" y="2505075"/>
                  <a:pt x="6763055" y="2590800"/>
                </a:cubicBezTo>
                <a:cubicBezTo>
                  <a:pt x="6075668" y="2676525"/>
                  <a:pt x="4826305" y="2646363"/>
                  <a:pt x="3762680" y="2657475"/>
                </a:cubicBezTo>
                <a:cubicBezTo>
                  <a:pt x="2699055" y="2668588"/>
                  <a:pt x="929267" y="2362561"/>
                  <a:pt x="381305" y="2657475"/>
                </a:cubicBezTo>
                <a:cubicBezTo>
                  <a:pt x="-166657" y="2952389"/>
                  <a:pt x="-114054" y="4058658"/>
                  <a:pt x="474908" y="4426958"/>
                </a:cubicBezTo>
                <a:cubicBezTo>
                  <a:pt x="1063870" y="4795258"/>
                  <a:pt x="3163918" y="4524014"/>
                  <a:pt x="4315130" y="4524375"/>
                </a:cubicBezTo>
                <a:cubicBezTo>
                  <a:pt x="5466342" y="4524736"/>
                  <a:pt x="7382180" y="4429125"/>
                  <a:pt x="7382180" y="4429125"/>
                </a:cubicBezTo>
                <a:lnTo>
                  <a:pt x="7363130" y="4391025"/>
                </a:lnTo>
              </a:path>
            </a:pathLst>
          </a:cu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GB"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BD9AE860-21EB-EE50-3DAF-08658D5590FB}"/>
              </a:ext>
            </a:extLst>
          </p:cNvPr>
          <p:cNvSpPr/>
          <p:nvPr/>
        </p:nvSpPr>
        <p:spPr>
          <a:xfrm>
            <a:off x="897339" y="1015732"/>
            <a:ext cx="2383508" cy="2367820"/>
          </a:xfrm>
          <a:prstGeom prst="flowChartConnector">
            <a:avLst/>
          </a:prstGeom>
          <a:solidFill>
            <a:srgbClr val="F1E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56B5B9F3-6BB0-AC58-91A4-0707F5EF95B6}"/>
              </a:ext>
            </a:extLst>
          </p:cNvPr>
          <p:cNvSpPr/>
          <p:nvPr/>
        </p:nvSpPr>
        <p:spPr>
          <a:xfrm>
            <a:off x="6684763" y="639370"/>
            <a:ext cx="2383508" cy="2367820"/>
          </a:xfrm>
          <a:prstGeom prst="flowChartConnector">
            <a:avLst/>
          </a:prstGeom>
          <a:solidFill>
            <a:srgbClr val="F1E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586A1EE1-FDA0-E923-5497-F702E2DBEF9D}"/>
              </a:ext>
            </a:extLst>
          </p:cNvPr>
          <p:cNvSpPr/>
          <p:nvPr/>
        </p:nvSpPr>
        <p:spPr>
          <a:xfrm>
            <a:off x="3136655" y="3214772"/>
            <a:ext cx="2383508" cy="2367820"/>
          </a:xfrm>
          <a:prstGeom prst="flowChartConnector">
            <a:avLst/>
          </a:prstGeom>
          <a:solidFill>
            <a:srgbClr val="F1E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880A35-0BE6-BC1D-4EC5-A4B1A75181C3}"/>
              </a:ext>
            </a:extLst>
          </p:cNvPr>
          <p:cNvSpPr txBox="1"/>
          <p:nvPr/>
        </p:nvSpPr>
        <p:spPr>
          <a:xfrm>
            <a:off x="3136655" y="4021408"/>
            <a:ext cx="248246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help you create your Climate Action Plan specific to your school or trust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9B226CB2-B902-177E-4A76-BA38170A381C}"/>
              </a:ext>
            </a:extLst>
          </p:cNvPr>
          <p:cNvSpPr/>
          <p:nvPr/>
        </p:nvSpPr>
        <p:spPr>
          <a:xfrm>
            <a:off x="7707784" y="4251478"/>
            <a:ext cx="2383508" cy="2367820"/>
          </a:xfrm>
          <a:prstGeom prst="flowChartConnector">
            <a:avLst/>
          </a:prstGeom>
          <a:solidFill>
            <a:srgbClr val="F1E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phic 20" descr="Badge 1 with solid fill">
            <a:extLst>
              <a:ext uri="{FF2B5EF4-FFF2-40B4-BE49-F238E27FC236}">
                <a16:creationId xmlns:a16="http://schemas.microsoft.com/office/drawing/2014/main" id="{1B579094-1080-760B-44AC-D3B75E492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6106" y="1327302"/>
            <a:ext cx="574707" cy="574707"/>
          </a:xfrm>
          <a:prstGeom prst="rect">
            <a:avLst/>
          </a:prstGeom>
        </p:spPr>
      </p:pic>
      <p:pic>
        <p:nvPicPr>
          <p:cNvPr id="23" name="Graphic 22" descr="Badge with solid fill">
            <a:extLst>
              <a:ext uri="{FF2B5EF4-FFF2-40B4-BE49-F238E27FC236}">
                <a16:creationId xmlns:a16="http://schemas.microsoft.com/office/drawing/2014/main" id="{0BACBAF5-F1BF-8DEA-AF9B-0356A4A46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52835" y="800713"/>
            <a:ext cx="574708" cy="574708"/>
          </a:xfrm>
          <a:prstGeom prst="rect">
            <a:avLst/>
          </a:prstGeom>
        </p:spPr>
      </p:pic>
      <p:pic>
        <p:nvPicPr>
          <p:cNvPr id="25" name="Graphic 24" descr="Badge 3 with solid fill">
            <a:extLst>
              <a:ext uri="{FF2B5EF4-FFF2-40B4-BE49-F238E27FC236}">
                <a16:creationId xmlns:a16="http://schemas.microsoft.com/office/drawing/2014/main" id="{6176622B-C4DB-E0B4-93E0-6865EDBE16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4578" y="3340301"/>
            <a:ext cx="579972" cy="57997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066D558-3A96-D7E1-4B29-A3872D908D8C}"/>
              </a:ext>
            </a:extLst>
          </p:cNvPr>
          <p:cNvSpPr txBox="1"/>
          <p:nvPr/>
        </p:nvSpPr>
        <p:spPr>
          <a:xfrm>
            <a:off x="1268293" y="1857219"/>
            <a:ext cx="157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initial “Getting you started” meeting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95EED0-D94F-FB04-8B26-826061DFE08E}"/>
              </a:ext>
            </a:extLst>
          </p:cNvPr>
          <p:cNvSpPr txBox="1"/>
          <p:nvPr/>
        </p:nvSpPr>
        <p:spPr>
          <a:xfrm>
            <a:off x="6901981" y="1334616"/>
            <a:ext cx="200660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help you collect data so you can calculate your baseline carbon footprint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266FCE-09FD-FFA6-8D9F-D38510329CA0}"/>
              </a:ext>
            </a:extLst>
          </p:cNvPr>
          <p:cNvSpPr txBox="1"/>
          <p:nvPr/>
        </p:nvSpPr>
        <p:spPr>
          <a:xfrm>
            <a:off x="7736744" y="5154306"/>
            <a:ext cx="2383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support you to take action to reduce CO2e emissions</a:t>
            </a:r>
          </a:p>
        </p:txBody>
      </p:sp>
      <p:pic>
        <p:nvPicPr>
          <p:cNvPr id="7" name="Graphic 6" descr="Online meeting outline">
            <a:extLst>
              <a:ext uri="{FF2B5EF4-FFF2-40B4-BE49-F238E27FC236}">
                <a16:creationId xmlns:a16="http://schemas.microsoft.com/office/drawing/2014/main" id="{138114AD-7DC2-F786-CA0B-E06471C992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85502" y="736779"/>
            <a:ext cx="1104855" cy="1104855"/>
          </a:xfrm>
          <a:prstGeom prst="rect">
            <a:avLst/>
          </a:prstGeom>
        </p:spPr>
      </p:pic>
      <p:pic>
        <p:nvPicPr>
          <p:cNvPr id="27" name="Graphic 26" descr="Power Plant outline">
            <a:extLst>
              <a:ext uri="{FF2B5EF4-FFF2-40B4-BE49-F238E27FC236}">
                <a16:creationId xmlns:a16="http://schemas.microsoft.com/office/drawing/2014/main" id="{015BC095-13F1-E827-2DD5-3D3EE856C6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61062" y="532105"/>
            <a:ext cx="1003556" cy="1003556"/>
          </a:xfrm>
          <a:prstGeom prst="rect">
            <a:avLst/>
          </a:prstGeom>
        </p:spPr>
      </p:pic>
      <p:pic>
        <p:nvPicPr>
          <p:cNvPr id="75" name="Graphic 74" descr="Calculator outline">
            <a:extLst>
              <a:ext uri="{FF2B5EF4-FFF2-40B4-BE49-F238E27FC236}">
                <a16:creationId xmlns:a16="http://schemas.microsoft.com/office/drawing/2014/main" id="{D197ECF2-048A-DBED-4252-25F6E21FD0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23506" y="389072"/>
            <a:ext cx="730622" cy="730622"/>
          </a:xfrm>
          <a:prstGeom prst="rect">
            <a:avLst/>
          </a:prstGeom>
        </p:spPr>
      </p:pic>
      <p:pic>
        <p:nvPicPr>
          <p:cNvPr id="85" name="Graphic 84" descr="Marketing outline">
            <a:extLst>
              <a:ext uri="{FF2B5EF4-FFF2-40B4-BE49-F238E27FC236}">
                <a16:creationId xmlns:a16="http://schemas.microsoft.com/office/drawing/2014/main" id="{6A6629B6-37C0-568E-B1C7-20537A3B29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04887" y="3745913"/>
            <a:ext cx="870591" cy="870591"/>
          </a:xfrm>
          <a:prstGeom prst="rect">
            <a:avLst/>
          </a:prstGeom>
        </p:spPr>
      </p:pic>
      <p:pic>
        <p:nvPicPr>
          <p:cNvPr id="101" name="Graphic 100" descr="Hill scene outline">
            <a:extLst>
              <a:ext uri="{FF2B5EF4-FFF2-40B4-BE49-F238E27FC236}">
                <a16:creationId xmlns:a16="http://schemas.microsoft.com/office/drawing/2014/main" id="{B9B736EA-8929-1B6C-C5D0-BB87F51E85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04887" y="4550849"/>
            <a:ext cx="1068289" cy="1068289"/>
          </a:xfrm>
          <a:prstGeom prst="rect">
            <a:avLst/>
          </a:prstGeom>
        </p:spPr>
      </p:pic>
      <p:pic>
        <p:nvPicPr>
          <p:cNvPr id="16" name="Graphic 15" descr="Schoolhouse outline">
            <a:extLst>
              <a:ext uri="{FF2B5EF4-FFF2-40B4-BE49-F238E27FC236}">
                <a16:creationId xmlns:a16="http://schemas.microsoft.com/office/drawing/2014/main" id="{A2B7FD5B-44A7-FDA2-5D50-D71C1208913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155319" y="3965877"/>
            <a:ext cx="1073676" cy="1073676"/>
          </a:xfrm>
          <a:prstGeom prst="rect">
            <a:avLst/>
          </a:prstGeom>
        </p:spPr>
      </p:pic>
      <p:pic>
        <p:nvPicPr>
          <p:cNvPr id="37" name="Graphic 36" descr="Lightning bolt outline">
            <a:extLst>
              <a:ext uri="{FF2B5EF4-FFF2-40B4-BE49-F238E27FC236}">
                <a16:creationId xmlns:a16="http://schemas.microsoft.com/office/drawing/2014/main" id="{76445147-96D7-7A78-BE88-5CB4C23A671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692609" y="280686"/>
            <a:ext cx="652925" cy="652925"/>
          </a:xfrm>
          <a:prstGeom prst="rect">
            <a:avLst/>
          </a:prstGeom>
        </p:spPr>
      </p:pic>
      <p:pic>
        <p:nvPicPr>
          <p:cNvPr id="94" name="Graphic 93" descr="Clipboard Badge outline">
            <a:extLst>
              <a:ext uri="{FF2B5EF4-FFF2-40B4-BE49-F238E27FC236}">
                <a16:creationId xmlns:a16="http://schemas.microsoft.com/office/drawing/2014/main" id="{B822DB91-68EC-F7B3-72CD-E175BC2A14A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492358" y="2782814"/>
            <a:ext cx="1077252" cy="1077252"/>
          </a:xfrm>
          <a:prstGeom prst="rect">
            <a:avLst/>
          </a:prstGeom>
        </p:spPr>
      </p:pic>
      <p:pic>
        <p:nvPicPr>
          <p:cNvPr id="30" name="Graphic 29" descr="Badge 4 with solid fill">
            <a:extLst>
              <a:ext uri="{FF2B5EF4-FFF2-40B4-BE49-F238E27FC236}">
                <a16:creationId xmlns:a16="http://schemas.microsoft.com/office/drawing/2014/main" id="{B9098EBC-E3F3-4522-6428-30FEBB059C9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249666" y="4574333"/>
            <a:ext cx="579972" cy="579972"/>
          </a:xfrm>
          <a:prstGeom prst="rect">
            <a:avLst/>
          </a:prstGeom>
        </p:spPr>
      </p:pic>
      <p:sp>
        <p:nvSpPr>
          <p:cNvPr id="70" name="Title 1">
            <a:extLst>
              <a:ext uri="{FF2B5EF4-FFF2-40B4-BE49-F238E27FC236}">
                <a16:creationId xmlns:a16="http://schemas.microsoft.com/office/drawing/2014/main" id="{AE67AA34-3C7D-E6DB-A1B7-6C06EBE02241}"/>
              </a:ext>
            </a:extLst>
          </p:cNvPr>
          <p:cNvSpPr txBox="1">
            <a:spLocks/>
          </p:cNvSpPr>
          <p:nvPr/>
        </p:nvSpPr>
        <p:spPr>
          <a:xfrm>
            <a:off x="123825" y="26014"/>
            <a:ext cx="9186973" cy="67079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dirty="0">
                <a:solidFill>
                  <a:srgbClr val="E156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Let’s Go Zero work with your nursery</a:t>
            </a:r>
          </a:p>
        </p:txBody>
      </p:sp>
      <p:sp>
        <p:nvSpPr>
          <p:cNvPr id="3" name="Star: 32 Points 2">
            <a:extLst>
              <a:ext uri="{FF2B5EF4-FFF2-40B4-BE49-F238E27FC236}">
                <a16:creationId xmlns:a16="http://schemas.microsoft.com/office/drawing/2014/main" id="{ADE66DE0-287C-4F12-F76B-C3B875188739}"/>
              </a:ext>
            </a:extLst>
          </p:cNvPr>
          <p:cNvSpPr/>
          <p:nvPr/>
        </p:nvSpPr>
        <p:spPr>
          <a:xfrm>
            <a:off x="2394503" y="5223575"/>
            <a:ext cx="2259870" cy="1556058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9</a:t>
            </a:r>
            <a:r>
              <a:rPr lang="en-GB" sz="1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12:30pm Seaham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ar: 32 Points 4">
            <a:extLst>
              <a:ext uri="{FF2B5EF4-FFF2-40B4-BE49-F238E27FC236}">
                <a16:creationId xmlns:a16="http://schemas.microsoft.com/office/drawing/2014/main" id="{97A7C61D-E664-BCD1-7B18-84B86C00C1F0}"/>
              </a:ext>
            </a:extLst>
          </p:cNvPr>
          <p:cNvSpPr/>
          <p:nvPr/>
        </p:nvSpPr>
        <p:spPr>
          <a:xfrm>
            <a:off x="2776845" y="1496364"/>
            <a:ext cx="2557789" cy="1527996"/>
          </a:xfrm>
          <a:prstGeom prst="star32">
            <a:avLst/>
          </a:prstGeom>
          <a:solidFill>
            <a:srgbClr val="E156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</a:t>
            </a:r>
            <a:r>
              <a:rPr lang="en-GB" sz="1600" b="1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3:30pm online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52C72-0D51-070E-E032-97B584DC29E9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l="6581" t="6581"/>
          <a:stretch>
            <a:fillRect/>
          </a:stretch>
        </p:blipFill>
        <p:spPr>
          <a:xfrm>
            <a:off x="382071" y="3662505"/>
            <a:ext cx="2383508" cy="15455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79C07C-055B-4C63-C118-AB0DCC6352F8}"/>
              </a:ext>
            </a:extLst>
          </p:cNvPr>
          <p:cNvSpPr txBox="1"/>
          <p:nvPr/>
        </p:nvSpPr>
        <p:spPr>
          <a:xfrm>
            <a:off x="9864618" y="91257"/>
            <a:ext cx="2203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8"/>
              </a:rPr>
              <a:t>www.letsgozero.org</a:t>
            </a:r>
            <a:endParaRPr lang="en-GB" dirty="0"/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15F16F70-1054-CCB1-D37A-D01A972BD2EF}"/>
              </a:ext>
            </a:extLst>
          </p:cNvPr>
          <p:cNvSpPr/>
          <p:nvPr/>
        </p:nvSpPr>
        <p:spPr>
          <a:xfrm>
            <a:off x="9099060" y="2092012"/>
            <a:ext cx="2259870" cy="1556058"/>
          </a:xfrm>
          <a:prstGeom prst="star32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support to cut bills</a:t>
            </a:r>
            <a:endParaRPr lang="en-GB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f9c5ea-4c79-49d9-b0a5-ee775c07aa70">
      <Terms xmlns="http://schemas.microsoft.com/office/infopath/2007/PartnerControls"/>
    </lcf76f155ced4ddcb4097134ff3c332f>
    <TaxCatchAll xmlns="0429627a-a0b0-46b7-9ac2-5189ba1952b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B876CB75660F47972519ECCB25F370" ma:contentTypeVersion="16" ma:contentTypeDescription="Create a new document." ma:contentTypeScope="" ma:versionID="58d98fa71def6b97b11788fbe5e784ae">
  <xsd:schema xmlns:xsd="http://www.w3.org/2001/XMLSchema" xmlns:xs="http://www.w3.org/2001/XMLSchema" xmlns:p="http://schemas.microsoft.com/office/2006/metadata/properties" xmlns:ns2="7af9c5ea-4c79-49d9-b0a5-ee775c07aa70" xmlns:ns3="0429627a-a0b0-46b7-9ac2-5189ba1952b1" targetNamespace="http://schemas.microsoft.com/office/2006/metadata/properties" ma:root="true" ma:fieldsID="593d501e97bd12a980ffa008cfcfdc7a" ns2:_="" ns3:_="">
    <xsd:import namespace="7af9c5ea-4c79-49d9-b0a5-ee775c07aa70"/>
    <xsd:import namespace="0429627a-a0b0-46b7-9ac2-5189ba1952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9c5ea-4c79-49d9-b0a5-ee775c0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9627a-a0b0-46b7-9ac2-5189ba1952b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0e7e245-c332-45d3-a49f-6672659410c8}" ma:internalName="TaxCatchAll" ma:showField="CatchAllData" ma:web="0429627a-a0b0-46b7-9ac2-5189ba1952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372561-6F92-4BC8-90B6-F326D0B7CA06}">
  <ds:schemaRefs>
    <ds:schemaRef ds:uri="http://schemas.microsoft.com/office/2006/metadata/properties"/>
    <ds:schemaRef ds:uri="http://schemas.microsoft.com/office/infopath/2007/PartnerControls"/>
    <ds:schemaRef ds:uri="7af9c5ea-4c79-49d9-b0a5-ee775c07aa70"/>
    <ds:schemaRef ds:uri="0429627a-a0b0-46b7-9ac2-5189ba1952b1"/>
  </ds:schemaRefs>
</ds:datastoreItem>
</file>

<file path=customXml/itemProps2.xml><?xml version="1.0" encoding="utf-8"?>
<ds:datastoreItem xmlns:ds="http://schemas.openxmlformats.org/officeDocument/2006/customXml" ds:itemID="{542C5B77-0B35-4DD2-B263-7C9EB4693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f9c5ea-4c79-49d9-b0a5-ee775c07aa70"/>
    <ds:schemaRef ds:uri="0429627a-a0b0-46b7-9ac2-5189ba1952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B7A5A4-C895-4FE7-B200-FCBC061069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184</Words>
  <Application>Microsoft Office PowerPoint</Application>
  <PresentationFormat>Widescreen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Overpass Black</vt:lpstr>
      <vt:lpstr>Overpass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Broderick</dc:creator>
  <cp:lastModifiedBy>Jane Pollinger</cp:lastModifiedBy>
  <cp:revision>2</cp:revision>
  <dcterms:created xsi:type="dcterms:W3CDTF">2026-02-10T17:11:15Z</dcterms:created>
  <dcterms:modified xsi:type="dcterms:W3CDTF">2026-02-11T10:27:39Z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0x01010093B876CB75660F47972519ECCB25F370</vt:lpwstr>
  </property>
  <property fmtid="{D5CDD505-2E9C-101B-9397-08002B2CF9AE}" pid="3" name="MediaServiceImageTags">
    <vt:lpwstr/>
  </property>
</Properties>
</file>